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sldIdLst>
    <p:sldId id="258"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282A8F-7F55-43A5-9953-BE763C31BB3D}" v="38" dt="2023-07-28T17:52:01.4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65898" autoAdjust="0"/>
  </p:normalViewPr>
  <p:slideViewPr>
    <p:cSldViewPr snapToGrid="0">
      <p:cViewPr varScale="1">
        <p:scale>
          <a:sx n="73" d="100"/>
          <a:sy n="73" d="100"/>
        </p:scale>
        <p:origin x="366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yers, Zachary A." userId="69390791-5f2f-44e3-94f6-2c8b300287e4" providerId="ADAL" clId="{97282A8F-7F55-43A5-9953-BE763C31BB3D}"/>
    <pc:docChg chg="undo redo custSel addSld delSld modSld sldOrd addMainMaster delMainMaster modMainMaster">
      <pc:chgData name="Sayers, Zachary A." userId="69390791-5f2f-44e3-94f6-2c8b300287e4" providerId="ADAL" clId="{97282A8F-7F55-43A5-9953-BE763C31BB3D}" dt="2023-07-28T20:33:19.978" v="1984" actId="20577"/>
      <pc:docMkLst>
        <pc:docMk/>
      </pc:docMkLst>
      <pc:sldChg chg="del">
        <pc:chgData name="Sayers, Zachary A." userId="69390791-5f2f-44e3-94f6-2c8b300287e4" providerId="ADAL" clId="{97282A8F-7F55-43A5-9953-BE763C31BB3D}" dt="2023-07-28T03:45:42.410" v="3" actId="47"/>
        <pc:sldMkLst>
          <pc:docMk/>
          <pc:sldMk cId="385426367" sldId="256"/>
        </pc:sldMkLst>
      </pc:sldChg>
      <pc:sldChg chg="new del">
        <pc:chgData name="Sayers, Zachary A." userId="69390791-5f2f-44e3-94f6-2c8b300287e4" providerId="ADAL" clId="{97282A8F-7F55-43A5-9953-BE763C31BB3D}" dt="2023-07-28T07:09:36.336" v="1946" actId="47"/>
        <pc:sldMkLst>
          <pc:docMk/>
          <pc:sldMk cId="4023723112" sldId="257"/>
        </pc:sldMkLst>
      </pc:sldChg>
      <pc:sldChg chg="modSp add mod">
        <pc:chgData name="Sayers, Zachary A." userId="69390791-5f2f-44e3-94f6-2c8b300287e4" providerId="ADAL" clId="{97282A8F-7F55-43A5-9953-BE763C31BB3D}" dt="2023-07-28T03:47:22.818" v="123" actId="20577"/>
        <pc:sldMkLst>
          <pc:docMk/>
          <pc:sldMk cId="564490603" sldId="258"/>
        </pc:sldMkLst>
        <pc:spChg chg="mod">
          <ac:chgData name="Sayers, Zachary A." userId="69390791-5f2f-44e3-94f6-2c8b300287e4" providerId="ADAL" clId="{97282A8F-7F55-43A5-9953-BE763C31BB3D}" dt="2023-07-28T03:47:22.818" v="123" actId="20577"/>
          <ac:spMkLst>
            <pc:docMk/>
            <pc:sldMk cId="564490603" sldId="258"/>
            <ac:spMk id="2" creationId="{D747B216-0402-9F61-EF4C-50EEB9117419}"/>
          </ac:spMkLst>
        </pc:spChg>
      </pc:sldChg>
      <pc:sldChg chg="delSp modSp add mod ord modNotesTx">
        <pc:chgData name="Sayers, Zachary A." userId="69390791-5f2f-44e3-94f6-2c8b300287e4" providerId="ADAL" clId="{97282A8F-7F55-43A5-9953-BE763C31BB3D}" dt="2023-07-28T06:47:20.608" v="1704" actId="20577"/>
        <pc:sldMkLst>
          <pc:docMk/>
          <pc:sldMk cId="3173956012" sldId="259"/>
        </pc:sldMkLst>
        <pc:spChg chg="mod">
          <ac:chgData name="Sayers, Zachary A." userId="69390791-5f2f-44e3-94f6-2c8b300287e4" providerId="ADAL" clId="{97282A8F-7F55-43A5-9953-BE763C31BB3D}" dt="2023-07-28T03:52:08.974" v="157" actId="122"/>
          <ac:spMkLst>
            <pc:docMk/>
            <pc:sldMk cId="3173956012" sldId="259"/>
            <ac:spMk id="3" creationId="{61BE6AC7-D3EE-7685-4ADB-61D48B5C83F1}"/>
          </ac:spMkLst>
        </pc:spChg>
        <pc:spChg chg="mod">
          <ac:chgData name="Sayers, Zachary A." userId="69390791-5f2f-44e3-94f6-2c8b300287e4" providerId="ADAL" clId="{97282A8F-7F55-43A5-9953-BE763C31BB3D}" dt="2023-07-28T03:48:20.213" v="148" actId="20577"/>
          <ac:spMkLst>
            <pc:docMk/>
            <pc:sldMk cId="3173956012" sldId="259"/>
            <ac:spMk id="7" creationId="{00000000-0000-0000-0000-000000000000}"/>
          </ac:spMkLst>
        </pc:spChg>
        <pc:picChg chg="del">
          <ac:chgData name="Sayers, Zachary A." userId="69390791-5f2f-44e3-94f6-2c8b300287e4" providerId="ADAL" clId="{97282A8F-7F55-43A5-9953-BE763C31BB3D}" dt="2023-07-28T03:48:42.187" v="149" actId="478"/>
          <ac:picMkLst>
            <pc:docMk/>
            <pc:sldMk cId="3173956012" sldId="259"/>
            <ac:picMk id="8" creationId="{F32CA8E9-CA28-B6C3-EED0-F6A3595907B3}"/>
          </ac:picMkLst>
        </pc:picChg>
      </pc:sldChg>
      <pc:sldChg chg="modSp add mod modNotesTx">
        <pc:chgData name="Sayers, Zachary A." userId="69390791-5f2f-44e3-94f6-2c8b300287e4" providerId="ADAL" clId="{97282A8F-7F55-43A5-9953-BE763C31BB3D}" dt="2023-07-28T17:52:08.319" v="1983" actId="20577"/>
        <pc:sldMkLst>
          <pc:docMk/>
          <pc:sldMk cId="2186524252" sldId="260"/>
        </pc:sldMkLst>
        <pc:spChg chg="mod">
          <ac:chgData name="Sayers, Zachary A." userId="69390791-5f2f-44e3-94f6-2c8b300287e4" providerId="ADAL" clId="{97282A8F-7F55-43A5-9953-BE763C31BB3D}" dt="2023-07-28T03:57:19.770" v="175" actId="20577"/>
          <ac:spMkLst>
            <pc:docMk/>
            <pc:sldMk cId="2186524252" sldId="260"/>
            <ac:spMk id="4" creationId="{CF68F694-3A68-EEF1-63C0-42A6B6C5D601}"/>
          </ac:spMkLst>
        </pc:spChg>
        <pc:graphicFrameChg chg="mod modGraphic">
          <ac:chgData name="Sayers, Zachary A." userId="69390791-5f2f-44e3-94f6-2c8b300287e4" providerId="ADAL" clId="{97282A8F-7F55-43A5-9953-BE763C31BB3D}" dt="2023-07-28T17:52:08.319" v="1983" actId="20577"/>
          <ac:graphicFrameMkLst>
            <pc:docMk/>
            <pc:sldMk cId="2186524252" sldId="260"/>
            <ac:graphicFrameMk id="6" creationId="{B7013032-C02E-26CC-A31C-AA8E503C8DF2}"/>
          </ac:graphicFrameMkLst>
        </pc:graphicFrameChg>
      </pc:sldChg>
      <pc:sldChg chg="delSp modSp add mod modNotesTx">
        <pc:chgData name="Sayers, Zachary A." userId="69390791-5f2f-44e3-94f6-2c8b300287e4" providerId="ADAL" clId="{97282A8F-7F55-43A5-9953-BE763C31BB3D}" dt="2023-07-28T17:03:04.435" v="1947" actId="20577"/>
        <pc:sldMkLst>
          <pc:docMk/>
          <pc:sldMk cId="3039336794" sldId="261"/>
        </pc:sldMkLst>
        <pc:spChg chg="mod">
          <ac:chgData name="Sayers, Zachary A." userId="69390791-5f2f-44e3-94f6-2c8b300287e4" providerId="ADAL" clId="{97282A8F-7F55-43A5-9953-BE763C31BB3D}" dt="2023-07-28T05:19:43.613" v="861" actId="20577"/>
          <ac:spMkLst>
            <pc:docMk/>
            <pc:sldMk cId="3039336794" sldId="261"/>
            <ac:spMk id="3" creationId="{A66F6392-6442-1E0A-B5A0-ED452E1F74CF}"/>
          </ac:spMkLst>
        </pc:spChg>
        <pc:spChg chg="mod">
          <ac:chgData name="Sayers, Zachary A." userId="69390791-5f2f-44e3-94f6-2c8b300287e4" providerId="ADAL" clId="{97282A8F-7F55-43A5-9953-BE763C31BB3D}" dt="2023-07-28T05:00:14.104" v="343" actId="1076"/>
          <ac:spMkLst>
            <pc:docMk/>
            <pc:sldMk cId="3039336794" sldId="261"/>
            <ac:spMk id="4" creationId="{A24B9FFC-152B-FD27-0CFA-F50C018FF3D6}"/>
          </ac:spMkLst>
        </pc:spChg>
        <pc:picChg chg="del">
          <ac:chgData name="Sayers, Zachary A." userId="69390791-5f2f-44e3-94f6-2c8b300287e4" providerId="ADAL" clId="{97282A8F-7F55-43A5-9953-BE763C31BB3D}" dt="2023-07-28T04:59:48.764" v="331" actId="478"/>
          <ac:picMkLst>
            <pc:docMk/>
            <pc:sldMk cId="3039336794" sldId="261"/>
            <ac:picMk id="7" creationId="{06A5BC98-8648-ADE0-4924-3F093A3506D9}"/>
          </ac:picMkLst>
        </pc:picChg>
      </pc:sldChg>
      <pc:sldChg chg="modSp add mod modNotesTx">
        <pc:chgData name="Sayers, Zachary A." userId="69390791-5f2f-44e3-94f6-2c8b300287e4" providerId="ADAL" clId="{97282A8F-7F55-43A5-9953-BE763C31BB3D}" dt="2023-07-28T20:33:19.978" v="1984" actId="20577"/>
        <pc:sldMkLst>
          <pc:docMk/>
          <pc:sldMk cId="3175467743" sldId="262"/>
        </pc:sldMkLst>
        <pc:spChg chg="mod">
          <ac:chgData name="Sayers, Zachary A." userId="69390791-5f2f-44e3-94f6-2c8b300287e4" providerId="ADAL" clId="{97282A8F-7F55-43A5-9953-BE763C31BB3D}" dt="2023-07-28T05:42:16.601" v="879" actId="14100"/>
          <ac:spMkLst>
            <pc:docMk/>
            <pc:sldMk cId="3175467743" sldId="262"/>
            <ac:spMk id="4" creationId="{2EA24F56-8D93-27D9-0663-65E8D45573C2}"/>
          </ac:spMkLst>
        </pc:spChg>
        <pc:graphicFrameChg chg="mod modGraphic">
          <ac:chgData name="Sayers, Zachary A." userId="69390791-5f2f-44e3-94f6-2c8b300287e4" providerId="ADAL" clId="{97282A8F-7F55-43A5-9953-BE763C31BB3D}" dt="2023-07-28T17:07:06.244" v="1954" actId="20577"/>
          <ac:graphicFrameMkLst>
            <pc:docMk/>
            <pc:sldMk cId="3175467743" sldId="262"/>
            <ac:graphicFrameMk id="5" creationId="{B124AD61-FBFE-23F7-3552-000882CC4297}"/>
          </ac:graphicFrameMkLst>
        </pc:graphicFrameChg>
      </pc:sldChg>
      <pc:sldChg chg="add del">
        <pc:chgData name="Sayers, Zachary A." userId="69390791-5f2f-44e3-94f6-2c8b300287e4" providerId="ADAL" clId="{97282A8F-7F55-43A5-9953-BE763C31BB3D}" dt="2023-07-28T06:36:27.827" v="1286" actId="47"/>
        <pc:sldMkLst>
          <pc:docMk/>
          <pc:sldMk cId="4183669390" sldId="263"/>
        </pc:sldMkLst>
      </pc:sldChg>
      <pc:sldChg chg="modSp add mod ord modNotesTx">
        <pc:chgData name="Sayers, Zachary A." userId="69390791-5f2f-44e3-94f6-2c8b300287e4" providerId="ADAL" clId="{97282A8F-7F55-43A5-9953-BE763C31BB3D}" dt="2023-07-28T06:47:49.343" v="1706" actId="20577"/>
        <pc:sldMkLst>
          <pc:docMk/>
          <pc:sldMk cId="4224010795" sldId="263"/>
        </pc:sldMkLst>
        <pc:spChg chg="mod">
          <ac:chgData name="Sayers, Zachary A." userId="69390791-5f2f-44e3-94f6-2c8b300287e4" providerId="ADAL" clId="{97282A8F-7F55-43A5-9953-BE763C31BB3D}" dt="2023-07-28T06:47:49.343" v="1706" actId="20577"/>
          <ac:spMkLst>
            <pc:docMk/>
            <pc:sldMk cId="4224010795" sldId="263"/>
            <ac:spMk id="3" creationId="{A66F6392-6442-1E0A-B5A0-ED452E1F74CF}"/>
          </ac:spMkLst>
        </pc:spChg>
        <pc:spChg chg="mod">
          <ac:chgData name="Sayers, Zachary A." userId="69390791-5f2f-44e3-94f6-2c8b300287e4" providerId="ADAL" clId="{97282A8F-7F55-43A5-9953-BE763C31BB3D}" dt="2023-07-28T06:37:22.270" v="1323" actId="20577"/>
          <ac:spMkLst>
            <pc:docMk/>
            <pc:sldMk cId="4224010795" sldId="263"/>
            <ac:spMk id="4" creationId="{A24B9FFC-152B-FD27-0CFA-F50C018FF3D6}"/>
          </ac:spMkLst>
        </pc:spChg>
      </pc:sldChg>
      <pc:sldChg chg="add del">
        <pc:chgData name="Sayers, Zachary A." userId="69390791-5f2f-44e3-94f6-2c8b300287e4" providerId="ADAL" clId="{97282A8F-7F55-43A5-9953-BE763C31BB3D}" dt="2023-07-28T06:36:26.556" v="1285" actId="47"/>
        <pc:sldMkLst>
          <pc:docMk/>
          <pc:sldMk cId="649127974" sldId="264"/>
        </pc:sldMkLst>
      </pc:sldChg>
      <pc:sldChg chg="modSp add mod ord modNotesTx">
        <pc:chgData name="Sayers, Zachary A." userId="69390791-5f2f-44e3-94f6-2c8b300287e4" providerId="ADAL" clId="{97282A8F-7F55-43A5-9953-BE763C31BB3D}" dt="2023-07-28T07:09:17.853" v="1939" actId="1076"/>
        <pc:sldMkLst>
          <pc:docMk/>
          <pc:sldMk cId="2564100524" sldId="264"/>
        </pc:sldMkLst>
        <pc:spChg chg="mod">
          <ac:chgData name="Sayers, Zachary A." userId="69390791-5f2f-44e3-94f6-2c8b300287e4" providerId="ADAL" clId="{97282A8F-7F55-43A5-9953-BE763C31BB3D}" dt="2023-07-28T06:55:10.670" v="1775" actId="20577"/>
          <ac:spMkLst>
            <pc:docMk/>
            <pc:sldMk cId="2564100524" sldId="264"/>
            <ac:spMk id="4" creationId="{CF68F694-3A68-EEF1-63C0-42A6B6C5D601}"/>
          </ac:spMkLst>
        </pc:spChg>
        <pc:graphicFrameChg chg="mod modGraphic">
          <ac:chgData name="Sayers, Zachary A." userId="69390791-5f2f-44e3-94f6-2c8b300287e4" providerId="ADAL" clId="{97282A8F-7F55-43A5-9953-BE763C31BB3D}" dt="2023-07-28T07:09:17.853" v="1939" actId="1076"/>
          <ac:graphicFrameMkLst>
            <pc:docMk/>
            <pc:sldMk cId="2564100524" sldId="264"/>
            <ac:graphicFrameMk id="6" creationId="{B7013032-C02E-26CC-A31C-AA8E503C8DF2}"/>
          </ac:graphicFrameMkLst>
        </pc:graphicFrameChg>
      </pc:sldChg>
      <pc:sldChg chg="add ord">
        <pc:chgData name="Sayers, Zachary A." userId="69390791-5f2f-44e3-94f6-2c8b300287e4" providerId="ADAL" clId="{97282A8F-7F55-43A5-9953-BE763C31BB3D}" dt="2023-07-28T07:09:34.599" v="1945"/>
        <pc:sldMkLst>
          <pc:docMk/>
          <pc:sldMk cId="4213693558" sldId="265"/>
        </pc:sldMkLst>
      </pc:sldChg>
      <pc:sldMasterChg chg="add addSldLayout">
        <pc:chgData name="Sayers, Zachary A." userId="69390791-5f2f-44e3-94f6-2c8b300287e4" providerId="ADAL" clId="{97282A8F-7F55-43A5-9953-BE763C31BB3D}" dt="2023-07-28T07:09:32.114" v="1940" actId="27028"/>
        <pc:sldMasterMkLst>
          <pc:docMk/>
          <pc:sldMasterMk cId="2235483339" sldId="2147483648"/>
        </pc:sldMasterMkLst>
        <pc:sldLayoutChg chg="add">
          <pc:chgData name="Sayers, Zachary A." userId="69390791-5f2f-44e3-94f6-2c8b300287e4" providerId="ADAL" clId="{97282A8F-7F55-43A5-9953-BE763C31BB3D}" dt="2023-07-28T03:45:38.649" v="1" actId="27028"/>
          <pc:sldLayoutMkLst>
            <pc:docMk/>
            <pc:sldMasterMk cId="2235483339" sldId="2147483648"/>
            <pc:sldLayoutMk cId="3193063438" sldId="2147483662"/>
          </pc:sldLayoutMkLst>
        </pc:sldLayoutChg>
        <pc:sldLayoutChg chg="add">
          <pc:chgData name="Sayers, Zachary A." userId="69390791-5f2f-44e3-94f6-2c8b300287e4" providerId="ADAL" clId="{97282A8F-7F55-43A5-9953-BE763C31BB3D}" dt="2023-07-28T07:09:32.114" v="1940" actId="27028"/>
          <pc:sldLayoutMkLst>
            <pc:docMk/>
            <pc:sldMasterMk cId="2235483339" sldId="2147483648"/>
            <pc:sldLayoutMk cId="2304143043" sldId="2147483669"/>
          </pc:sldLayoutMkLst>
        </pc:sldLayoutChg>
      </pc:sldMasterChg>
      <pc:sldMasterChg chg="add addSldLayout">
        <pc:chgData name="Sayers, Zachary A." userId="69390791-5f2f-44e3-94f6-2c8b300287e4" providerId="ADAL" clId="{97282A8F-7F55-43A5-9953-BE763C31BB3D}" dt="2023-07-28T03:47:42.876" v="124" actId="27028"/>
        <pc:sldMasterMkLst>
          <pc:docMk/>
          <pc:sldMasterMk cId="0" sldId="2147483660"/>
        </pc:sldMasterMkLst>
        <pc:sldLayoutChg chg="add">
          <pc:chgData name="Sayers, Zachary A." userId="69390791-5f2f-44e3-94f6-2c8b300287e4" providerId="ADAL" clId="{97282A8F-7F55-43A5-9953-BE763C31BB3D}" dt="2023-07-28T03:47:42.876" v="124" actId="27028"/>
          <pc:sldLayoutMkLst>
            <pc:docMk/>
            <pc:sldMasterMk cId="0" sldId="2147483660"/>
            <pc:sldLayoutMk cId="2998573254" sldId="2147484269"/>
          </pc:sldLayoutMkLst>
        </pc:sldLayoutChg>
      </pc:sldMasterChg>
      <pc:sldMasterChg chg="del replId delSldLayout">
        <pc:chgData name="Sayers, Zachary A." userId="69390791-5f2f-44e3-94f6-2c8b300287e4" providerId="ADAL" clId="{97282A8F-7F55-43A5-9953-BE763C31BB3D}" dt="2023-07-28T07:09:36.336" v="1946" actId="47"/>
        <pc:sldMasterMkLst>
          <pc:docMk/>
          <pc:sldMasterMk cId="1416636587" sldId="2147483663"/>
        </pc:sldMasterMkLst>
        <pc:sldLayoutChg chg="del">
          <pc:chgData name="Sayers, Zachary A." userId="69390791-5f2f-44e3-94f6-2c8b300287e4" providerId="ADAL" clId="{97282A8F-7F55-43A5-9953-BE763C31BB3D}" dt="2023-07-28T07:09:36.336" v="1946" actId="47"/>
          <pc:sldLayoutMkLst>
            <pc:docMk/>
            <pc:sldMasterMk cId="1416636587" sldId="2147483663"/>
            <pc:sldLayoutMk cId="3157207673" sldId="2147483649"/>
          </pc:sldLayoutMkLst>
        </pc:sldLayoutChg>
        <pc:sldLayoutChg chg="del">
          <pc:chgData name="Sayers, Zachary A." userId="69390791-5f2f-44e3-94f6-2c8b300287e4" providerId="ADAL" clId="{97282A8F-7F55-43A5-9953-BE763C31BB3D}" dt="2023-07-28T07:09:36.336" v="1946" actId="47"/>
          <pc:sldLayoutMkLst>
            <pc:docMk/>
            <pc:sldMasterMk cId="1416636587" sldId="2147483663"/>
            <pc:sldLayoutMk cId="834220551" sldId="2147483650"/>
          </pc:sldLayoutMkLst>
        </pc:sldLayoutChg>
        <pc:sldLayoutChg chg="del">
          <pc:chgData name="Sayers, Zachary A." userId="69390791-5f2f-44e3-94f6-2c8b300287e4" providerId="ADAL" clId="{97282A8F-7F55-43A5-9953-BE763C31BB3D}" dt="2023-07-28T07:09:36.336" v="1946" actId="47"/>
          <pc:sldLayoutMkLst>
            <pc:docMk/>
            <pc:sldMasterMk cId="1416636587" sldId="2147483663"/>
            <pc:sldLayoutMk cId="1607644272" sldId="2147483651"/>
          </pc:sldLayoutMkLst>
        </pc:sldLayoutChg>
        <pc:sldLayoutChg chg="del">
          <pc:chgData name="Sayers, Zachary A." userId="69390791-5f2f-44e3-94f6-2c8b300287e4" providerId="ADAL" clId="{97282A8F-7F55-43A5-9953-BE763C31BB3D}" dt="2023-07-28T07:09:36.336" v="1946" actId="47"/>
          <pc:sldLayoutMkLst>
            <pc:docMk/>
            <pc:sldMasterMk cId="1416636587" sldId="2147483663"/>
            <pc:sldLayoutMk cId="1052316274" sldId="2147483652"/>
          </pc:sldLayoutMkLst>
        </pc:sldLayoutChg>
        <pc:sldLayoutChg chg="del">
          <pc:chgData name="Sayers, Zachary A." userId="69390791-5f2f-44e3-94f6-2c8b300287e4" providerId="ADAL" clId="{97282A8F-7F55-43A5-9953-BE763C31BB3D}" dt="2023-07-28T07:09:36.336" v="1946" actId="47"/>
          <pc:sldLayoutMkLst>
            <pc:docMk/>
            <pc:sldMasterMk cId="1416636587" sldId="2147483663"/>
            <pc:sldLayoutMk cId="654132398" sldId="2147483653"/>
          </pc:sldLayoutMkLst>
        </pc:sldLayoutChg>
        <pc:sldLayoutChg chg="del">
          <pc:chgData name="Sayers, Zachary A." userId="69390791-5f2f-44e3-94f6-2c8b300287e4" providerId="ADAL" clId="{97282A8F-7F55-43A5-9953-BE763C31BB3D}" dt="2023-07-28T07:09:36.336" v="1946" actId="47"/>
          <pc:sldLayoutMkLst>
            <pc:docMk/>
            <pc:sldMasterMk cId="1416636587" sldId="2147483663"/>
            <pc:sldLayoutMk cId="4171039156" sldId="2147483654"/>
          </pc:sldLayoutMkLst>
        </pc:sldLayoutChg>
        <pc:sldLayoutChg chg="del">
          <pc:chgData name="Sayers, Zachary A." userId="69390791-5f2f-44e3-94f6-2c8b300287e4" providerId="ADAL" clId="{97282A8F-7F55-43A5-9953-BE763C31BB3D}" dt="2023-07-28T07:09:36.336" v="1946" actId="47"/>
          <pc:sldLayoutMkLst>
            <pc:docMk/>
            <pc:sldMasterMk cId="1416636587" sldId="2147483663"/>
            <pc:sldLayoutMk cId="1022115574" sldId="2147483655"/>
          </pc:sldLayoutMkLst>
        </pc:sldLayoutChg>
        <pc:sldLayoutChg chg="del">
          <pc:chgData name="Sayers, Zachary A." userId="69390791-5f2f-44e3-94f6-2c8b300287e4" providerId="ADAL" clId="{97282A8F-7F55-43A5-9953-BE763C31BB3D}" dt="2023-07-28T07:09:36.336" v="1946" actId="47"/>
          <pc:sldLayoutMkLst>
            <pc:docMk/>
            <pc:sldMasterMk cId="1416636587" sldId="2147483663"/>
            <pc:sldLayoutMk cId="2373182002" sldId="2147483656"/>
          </pc:sldLayoutMkLst>
        </pc:sldLayoutChg>
        <pc:sldLayoutChg chg="del">
          <pc:chgData name="Sayers, Zachary A." userId="69390791-5f2f-44e3-94f6-2c8b300287e4" providerId="ADAL" clId="{97282A8F-7F55-43A5-9953-BE763C31BB3D}" dt="2023-07-28T07:09:36.336" v="1946" actId="47"/>
          <pc:sldLayoutMkLst>
            <pc:docMk/>
            <pc:sldMasterMk cId="1416636587" sldId="2147483663"/>
            <pc:sldLayoutMk cId="241192135" sldId="2147483657"/>
          </pc:sldLayoutMkLst>
        </pc:sldLayoutChg>
        <pc:sldLayoutChg chg="del">
          <pc:chgData name="Sayers, Zachary A." userId="69390791-5f2f-44e3-94f6-2c8b300287e4" providerId="ADAL" clId="{97282A8F-7F55-43A5-9953-BE763C31BB3D}" dt="2023-07-28T07:09:36.336" v="1946" actId="47"/>
          <pc:sldLayoutMkLst>
            <pc:docMk/>
            <pc:sldMasterMk cId="1416636587" sldId="2147483663"/>
            <pc:sldLayoutMk cId="1585095284" sldId="2147483658"/>
          </pc:sldLayoutMkLst>
        </pc:sldLayoutChg>
        <pc:sldLayoutChg chg="del">
          <pc:chgData name="Sayers, Zachary A." userId="69390791-5f2f-44e3-94f6-2c8b300287e4" providerId="ADAL" clId="{97282A8F-7F55-43A5-9953-BE763C31BB3D}" dt="2023-07-28T07:09:36.336" v="1946" actId="47"/>
          <pc:sldLayoutMkLst>
            <pc:docMk/>
            <pc:sldMasterMk cId="1416636587" sldId="2147483663"/>
            <pc:sldLayoutMk cId="1538255790"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D59228-42B6-47C8-8E79-24AA830DA5D2}" type="datetimeFigureOut">
              <a:rPr lang="en-US" smtClean="0"/>
              <a:t>7/27/2023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3F6E20-3548-41E9-8E96-C6BD9CDB2932}" type="slidenum">
              <a:rPr lang="en-US" smtClean="0"/>
              <a:t>‹#›</a:t>
            </a:fld>
            <a:endParaRPr lang="en-US"/>
          </a:p>
        </p:txBody>
      </p:sp>
    </p:spTree>
    <p:extLst>
      <p:ext uri="{BB962C8B-B14F-4D97-AF65-F5344CB8AC3E}">
        <p14:creationId xmlns:p14="http://schemas.microsoft.com/office/powerpoint/2010/main" val="1733157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A60B8F3-4DE0-044E-A0D2-83BDE6C791D5}" type="slidenum">
              <a:rPr lang="en-US" smtClean="0"/>
              <a:pPr>
                <a:defRPr/>
              </a:pPr>
              <a:t>2</a:t>
            </a:fld>
            <a:endParaRPr lang="en-US"/>
          </a:p>
        </p:txBody>
      </p:sp>
    </p:spTree>
    <p:extLst>
      <p:ext uri="{BB962C8B-B14F-4D97-AF65-F5344CB8AC3E}">
        <p14:creationId xmlns:p14="http://schemas.microsoft.com/office/powerpoint/2010/main" val="1238013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D1D5DB"/>
                </a:solidFill>
                <a:effectLst/>
                <a:latin typeface="Söhne"/>
              </a:rPr>
              <a:t>Accents can be regional (e.g., British accent, Southern American accent) or social (e.g., upper-class accent, working-class accent).</a:t>
            </a:r>
          </a:p>
          <a:p>
            <a:endParaRPr lang="en-US" b="0" i="0" dirty="0">
              <a:solidFill>
                <a:srgbClr val="D1D5DB"/>
              </a:solidFill>
              <a:effectLst/>
              <a:latin typeface="Söhne"/>
            </a:endParaRPr>
          </a:p>
          <a:p>
            <a:r>
              <a:rPr lang="en-US" b="0" i="0" dirty="0">
                <a:solidFill>
                  <a:srgbClr val="D1D5DB"/>
                </a:solidFill>
                <a:effectLst/>
                <a:latin typeface="Söhne"/>
              </a:rPr>
              <a:t>In summary, accents primarily focus on pronunciation, dialects encompass broader language variations including grammar and vocabulary, and vernacular refers to the informal language spoken by a particular community or social group.</a:t>
            </a:r>
          </a:p>
          <a:p>
            <a:endParaRPr lang="en-US" b="0" i="0" dirty="0">
              <a:solidFill>
                <a:srgbClr val="D1D5DB"/>
              </a:solidFill>
              <a:effectLst/>
              <a:latin typeface="Söhne"/>
            </a:endParaRPr>
          </a:p>
          <a:p>
            <a:endParaRPr lang="en-US" b="0" i="0" dirty="0">
              <a:solidFill>
                <a:srgbClr val="D1D5DB"/>
              </a:solidFill>
              <a:effectLst/>
              <a:latin typeface="Söhne"/>
            </a:endParaRPr>
          </a:p>
          <a:p>
            <a:endParaRPr lang="en-US" dirty="0"/>
          </a:p>
        </p:txBody>
      </p:sp>
      <p:sp>
        <p:nvSpPr>
          <p:cNvPr id="4" name="Slide Number Placeholder 3"/>
          <p:cNvSpPr>
            <a:spLocks noGrp="1"/>
          </p:cNvSpPr>
          <p:nvPr>
            <p:ph type="sldNum" sz="quarter" idx="5"/>
          </p:nvPr>
        </p:nvSpPr>
        <p:spPr/>
        <p:txBody>
          <a:bodyPr/>
          <a:lstStyle/>
          <a:p>
            <a:fld id="{2C3F6E20-3548-41E9-8E96-C6BD9CDB2932}" type="slidenum">
              <a:rPr lang="en-US" smtClean="0"/>
              <a:t>3</a:t>
            </a:fld>
            <a:endParaRPr lang="en-US"/>
          </a:p>
        </p:txBody>
      </p:sp>
    </p:spTree>
    <p:extLst>
      <p:ext uri="{BB962C8B-B14F-4D97-AF65-F5344CB8AC3E}">
        <p14:creationId xmlns:p14="http://schemas.microsoft.com/office/powerpoint/2010/main" val="1851316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The creators of the CORAAL dataset have conclude that </a:t>
            </a:r>
            <a:r>
              <a:rPr lang="en-US" b="0" i="0" dirty="0">
                <a:solidFill>
                  <a:srgbClr val="000000"/>
                </a:solidFill>
                <a:effectLst/>
                <a:latin typeface="Arial" panose="020B0604020202020204" pitchFamily="34" charset="0"/>
              </a:rPr>
              <a:t>although all the labels named focus on language used within the African American community, not all refer to the same groups of speakers</a:t>
            </a:r>
          </a:p>
          <a:p>
            <a:pPr algn="l"/>
            <a:endParaRPr lang="en-US" b="0" i="0" dirty="0">
              <a:solidFill>
                <a:srgbClr val="000000"/>
              </a:solidFill>
              <a:effectLst/>
              <a:latin typeface="Arial" panose="020B0604020202020204" pitchFamily="34" charset="0"/>
            </a:endParaRPr>
          </a:p>
          <a:p>
            <a:pPr algn="l"/>
            <a:r>
              <a:rPr lang="en-US" b="0" i="0" dirty="0">
                <a:solidFill>
                  <a:srgbClr val="000000"/>
                </a:solidFill>
                <a:effectLst/>
                <a:latin typeface="Arial" panose="020B0604020202020204" pitchFamily="34" charset="0"/>
              </a:rPr>
              <a:t>This is shown in a quote from the book that Alex lent me titled </a:t>
            </a:r>
            <a:r>
              <a:rPr lang="en-US" b="0" i="1" dirty="0">
                <a:solidFill>
                  <a:srgbClr val="000000"/>
                </a:solidFill>
                <a:effectLst/>
                <a:latin typeface="Arial" panose="020B0604020202020204" pitchFamily="34" charset="0"/>
              </a:rPr>
              <a:t>Language in the Inner City: Studies in the Black English Vernacular</a:t>
            </a:r>
            <a:r>
              <a:rPr lang="en-US" b="0" i="0" dirty="0">
                <a:solidFill>
                  <a:srgbClr val="000000"/>
                </a:solidFill>
                <a:effectLst/>
                <a:latin typeface="Arial" panose="020B0604020202020204" pitchFamily="34" charset="0"/>
              </a:rPr>
              <a:t>, by linguist William </a:t>
            </a:r>
            <a:r>
              <a:rPr lang="en-US" b="0" i="0" dirty="0" err="1">
                <a:solidFill>
                  <a:srgbClr val="000000"/>
                </a:solidFill>
                <a:effectLst/>
                <a:latin typeface="Arial" panose="020B0604020202020204" pitchFamily="34" charset="0"/>
              </a:rPr>
              <a:t>Labov</a:t>
            </a:r>
            <a:r>
              <a:rPr lang="en-US" b="0" i="0" dirty="0">
                <a:solidFill>
                  <a:srgbClr val="000000"/>
                </a:solidFill>
                <a:effectLst/>
                <a:latin typeface="Arial" panose="020B0604020202020204" pitchFamily="34" charset="0"/>
              </a:rPr>
              <a:t> which notes, by the 'Black English Vernacular', we mean the relatively uniform dialect spoken by the majority of Black youth in most parts of the United States today, especially in the inner-city areas…”</a:t>
            </a:r>
          </a:p>
          <a:p>
            <a:pPr algn="l"/>
            <a:endParaRPr lang="en-US" b="0" i="0" dirty="0">
              <a:solidFill>
                <a:srgbClr val="000000"/>
              </a:solidFill>
              <a:effectLst/>
              <a:latin typeface="Arial" panose="020B0604020202020204" pitchFamily="34" charset="0"/>
            </a:endParaRPr>
          </a:p>
          <a:p>
            <a:pPr algn="l"/>
            <a:r>
              <a:rPr lang="en-US" b="0" i="0" dirty="0">
                <a:solidFill>
                  <a:srgbClr val="000000"/>
                </a:solidFill>
                <a:effectLst/>
                <a:latin typeface="Arial" panose="020B0604020202020204" pitchFamily="34" charset="0"/>
              </a:rPr>
              <a:t>This is why the creators of the CORAAL dataset have decided to define AAL as…</a:t>
            </a:r>
            <a:endParaRPr lang="en-US" dirty="0"/>
          </a:p>
        </p:txBody>
      </p:sp>
      <p:sp>
        <p:nvSpPr>
          <p:cNvPr id="4" name="Slide Number Placeholder 3"/>
          <p:cNvSpPr>
            <a:spLocks noGrp="1"/>
          </p:cNvSpPr>
          <p:nvPr>
            <p:ph type="sldNum" sz="quarter" idx="5"/>
          </p:nvPr>
        </p:nvSpPr>
        <p:spPr/>
        <p:txBody>
          <a:bodyPr/>
          <a:lstStyle/>
          <a:p>
            <a:fld id="{207A2006-C71F-4EF0-80C3-A7868C8E806F}" type="slidenum">
              <a:rPr lang="en-US" smtClean="0"/>
              <a:t>4</a:t>
            </a:fld>
            <a:endParaRPr lang="en-US"/>
          </a:p>
        </p:txBody>
      </p:sp>
    </p:spTree>
    <p:extLst>
      <p:ext uri="{BB962C8B-B14F-4D97-AF65-F5344CB8AC3E}">
        <p14:creationId xmlns:p14="http://schemas.microsoft.com/office/powerpoint/2010/main" val="3978270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Evidence for Creole hypothesis:</a:t>
            </a:r>
          </a:p>
          <a:p>
            <a:pPr algn="l"/>
            <a:endParaRPr lang="en-US" dirty="0"/>
          </a:p>
          <a:p>
            <a:pPr algn="l"/>
            <a:r>
              <a:rPr lang="en-US" b="0" i="0" dirty="0">
                <a:solidFill>
                  <a:srgbClr val="000000"/>
                </a:solidFill>
                <a:effectLst/>
                <a:latin typeface="Arial" panose="020B0604020202020204" pitchFamily="34" charset="0"/>
              </a:rPr>
              <a:t>There are similarities with other well-known creole varieties and West African Languages, as well as grammatical patterns not found in White English varieties</a:t>
            </a:r>
          </a:p>
          <a:p>
            <a:pPr algn="l"/>
            <a:endParaRPr lang="en-US" b="0" i="0" dirty="0">
              <a:solidFill>
                <a:srgbClr val="000000"/>
              </a:solidFill>
              <a:effectLst/>
              <a:latin typeface="Arial" panose="020B0604020202020204" pitchFamily="34" charset="0"/>
            </a:endParaRPr>
          </a:p>
          <a:p>
            <a:pPr algn="l"/>
            <a:r>
              <a:rPr lang="en-US" b="0" i="0" dirty="0">
                <a:solidFill>
                  <a:srgbClr val="000000"/>
                </a:solidFill>
                <a:effectLst/>
                <a:latin typeface="Arial" panose="020B0604020202020204" pitchFamily="34" charset="0"/>
              </a:rPr>
              <a:t>AAL historically shows connections to other creole varieties outside of the mainland American South including </a:t>
            </a:r>
            <a:r>
              <a:rPr lang="en-US" b="1" i="0" dirty="0">
                <a:solidFill>
                  <a:srgbClr val="000000"/>
                </a:solidFill>
                <a:effectLst/>
                <a:latin typeface="Arial" panose="020B0604020202020204" pitchFamily="34" charset="0"/>
              </a:rPr>
              <a:t>Gullah</a:t>
            </a:r>
            <a:r>
              <a:rPr lang="en-US" b="0" i="0" dirty="0">
                <a:solidFill>
                  <a:srgbClr val="000000"/>
                </a:solidFill>
                <a:effectLst/>
                <a:latin typeface="Arial" panose="020B0604020202020204" pitchFamily="34" charset="0"/>
              </a:rPr>
              <a:t> and other creoles found in Jamaica and Barbados</a:t>
            </a:r>
          </a:p>
          <a:p>
            <a:pPr algn="l"/>
            <a:endParaRPr lang="en-US" b="0" i="0" dirty="0">
              <a:solidFill>
                <a:srgbClr val="000000"/>
              </a:solidFill>
              <a:effectLst/>
              <a:latin typeface="Arial" panose="020B0604020202020204" pitchFamily="34" charset="0"/>
            </a:endParaRPr>
          </a:p>
          <a:p>
            <a:pPr algn="l"/>
            <a:r>
              <a:rPr lang="en-US" b="0" i="0" dirty="0">
                <a:solidFill>
                  <a:srgbClr val="000000"/>
                </a:solidFill>
                <a:effectLst/>
                <a:latin typeface="Arial" panose="020B0604020202020204" pitchFamily="34" charset="0"/>
              </a:rPr>
              <a:t>Copula absence is the process whereby forms of the copular verb </a:t>
            </a:r>
            <a:r>
              <a:rPr lang="en-US" b="0" i="1" dirty="0">
                <a:solidFill>
                  <a:srgbClr val="000000"/>
                </a:solidFill>
                <a:effectLst/>
                <a:latin typeface="Arial" panose="020B0604020202020204" pitchFamily="34" charset="0"/>
              </a:rPr>
              <a:t>be</a:t>
            </a:r>
            <a:r>
              <a:rPr lang="en-US" b="0" i="0" dirty="0">
                <a:solidFill>
                  <a:srgbClr val="000000"/>
                </a:solidFill>
                <a:effectLst/>
                <a:latin typeface="Arial" panose="020B0604020202020204" pitchFamily="34" charset="0"/>
              </a:rPr>
              <a:t> are absent in second and third person contexts (i.e. </a:t>
            </a:r>
            <a:r>
              <a:rPr lang="en-US" b="0" i="1" dirty="0">
                <a:solidFill>
                  <a:srgbClr val="000000"/>
                </a:solidFill>
                <a:effectLst/>
                <a:latin typeface="Arial" panose="020B0604020202020204" pitchFamily="34" charset="0"/>
              </a:rPr>
              <a:t>He is nice --&gt;</a:t>
            </a:r>
            <a:r>
              <a:rPr lang="en-US" b="0" i="0" dirty="0">
                <a:solidFill>
                  <a:srgbClr val="000000"/>
                </a:solidFill>
                <a:effectLst/>
                <a:latin typeface="Arial" panose="020B0604020202020204" pitchFamily="34" charset="0"/>
              </a:rPr>
              <a:t> </a:t>
            </a:r>
            <a:r>
              <a:rPr lang="en-US" b="0" i="1" dirty="0">
                <a:solidFill>
                  <a:srgbClr val="000000"/>
                </a:solidFill>
                <a:effectLst/>
                <a:latin typeface="Arial" panose="020B0604020202020204" pitchFamily="34" charset="0"/>
              </a:rPr>
              <a:t>He nice</a:t>
            </a:r>
            <a:r>
              <a:rPr lang="en-US" b="0" i="0" dirty="0">
                <a:solidFill>
                  <a:srgbClr val="000000"/>
                </a:solidFill>
                <a:effectLst/>
                <a:latin typeface="Arial" panose="020B0604020202020204" pitchFamily="34" charset="0"/>
              </a:rPr>
              <a:t>)</a:t>
            </a:r>
          </a:p>
          <a:p>
            <a:pPr algn="l"/>
            <a:endParaRPr lang="en-US" b="0" i="0" dirty="0">
              <a:solidFill>
                <a:srgbClr val="000000"/>
              </a:solidFill>
              <a:effectLst/>
              <a:latin typeface="Arial" panose="020B0604020202020204" pitchFamily="34" charset="0"/>
            </a:endParaRPr>
          </a:p>
          <a:p>
            <a:pPr algn="l"/>
            <a:r>
              <a:rPr lang="en-US" dirty="0"/>
              <a:t>Evidence for the English hypothesis:</a:t>
            </a:r>
            <a:endParaRPr lang="en-US" b="0" i="0" dirty="0">
              <a:solidFill>
                <a:srgbClr val="000000"/>
              </a:solidFill>
              <a:effectLst/>
              <a:latin typeface="Arial" panose="020B0604020202020204" pitchFamily="34" charset="0"/>
            </a:endParaRPr>
          </a:p>
          <a:p>
            <a:pPr algn="l"/>
            <a:endParaRPr lang="en-US" dirty="0"/>
          </a:p>
          <a:p>
            <a:pPr algn="l"/>
            <a:r>
              <a:rPr lang="en-US" b="0" i="0" dirty="0">
                <a:solidFill>
                  <a:srgbClr val="000000"/>
                </a:solidFill>
                <a:effectLst/>
                <a:latin typeface="Arial" panose="020B0604020202020204" pitchFamily="34" charset="0"/>
              </a:rPr>
              <a:t>Early records indicate that British varieties share some features with vernacular AAL including, for example, an absence of </a:t>
            </a:r>
            <a:r>
              <a:rPr lang="en-US" b="1" i="0" dirty="0">
                <a:solidFill>
                  <a:srgbClr val="000000"/>
                </a:solidFill>
                <a:effectLst/>
                <a:latin typeface="Arial" panose="020B0604020202020204" pitchFamily="34" charset="0"/>
              </a:rPr>
              <a:t>tense</a:t>
            </a:r>
            <a:r>
              <a:rPr lang="en-US" b="0" i="0" dirty="0">
                <a:solidFill>
                  <a:srgbClr val="000000"/>
                </a:solidFill>
                <a:effectLst/>
                <a:latin typeface="Arial" panose="020B0604020202020204" pitchFamily="34" charset="0"/>
              </a:rPr>
              <a:t> marking (e.g. </a:t>
            </a:r>
            <a:r>
              <a:rPr lang="en-US" b="0" i="1" dirty="0">
                <a:solidFill>
                  <a:srgbClr val="000000"/>
                </a:solidFill>
                <a:effectLst/>
                <a:latin typeface="Arial" panose="020B0604020202020204" pitchFamily="34" charset="0"/>
              </a:rPr>
              <a:t>He arrive yesterday</a:t>
            </a:r>
            <a:r>
              <a:rPr lang="en-US" b="0" i="0" dirty="0">
                <a:solidFill>
                  <a:srgbClr val="000000"/>
                </a:solidFill>
                <a:effectLst/>
                <a:latin typeface="Arial" panose="020B0604020202020204" pitchFamily="34" charset="0"/>
              </a:rPr>
              <a:t>), and </a:t>
            </a:r>
            <a:r>
              <a:rPr lang="en-US" b="1" i="0" dirty="0">
                <a:solidFill>
                  <a:srgbClr val="000000"/>
                </a:solidFill>
                <a:effectLst/>
                <a:latin typeface="Arial" panose="020B0604020202020204" pitchFamily="34" charset="0"/>
              </a:rPr>
              <a:t>possessive</a:t>
            </a:r>
            <a:r>
              <a:rPr lang="en-US" b="0" i="0" dirty="0">
                <a:solidFill>
                  <a:srgbClr val="000000"/>
                </a:solidFill>
                <a:effectLst/>
                <a:latin typeface="Arial" panose="020B0604020202020204" pitchFamily="34" charset="0"/>
              </a:rPr>
              <a:t> </a:t>
            </a:r>
            <a:r>
              <a:rPr lang="en-US" b="1" i="0" dirty="0">
                <a:solidFill>
                  <a:srgbClr val="000000"/>
                </a:solidFill>
                <a:effectLst/>
                <a:latin typeface="Arial" panose="020B0604020202020204" pitchFamily="34" charset="0"/>
              </a:rPr>
              <a:t>-s absence</a:t>
            </a:r>
            <a:r>
              <a:rPr lang="en-US" b="0" i="0" dirty="0">
                <a:solidFill>
                  <a:srgbClr val="000000"/>
                </a:solidFill>
                <a:effectLst/>
                <a:latin typeface="Arial" panose="020B0604020202020204" pitchFamily="34" charset="0"/>
              </a:rPr>
              <a:t> (e.g. </a:t>
            </a:r>
            <a:r>
              <a:rPr lang="en-US" b="0" i="1" dirty="0">
                <a:solidFill>
                  <a:srgbClr val="000000"/>
                </a:solidFill>
                <a:effectLst/>
                <a:latin typeface="Arial" panose="020B0604020202020204" pitchFamily="34" charset="0"/>
              </a:rPr>
              <a:t>My grandmother house; </a:t>
            </a:r>
            <a:r>
              <a:rPr lang="en-US" b="0" i="0" dirty="0" err="1">
                <a:solidFill>
                  <a:srgbClr val="000000"/>
                </a:solidFill>
                <a:effectLst/>
                <a:latin typeface="Arial" panose="020B0604020202020204" pitchFamily="34" charset="0"/>
              </a:rPr>
              <a:t>Mufwene</a:t>
            </a:r>
            <a:r>
              <a:rPr lang="en-US" b="0" i="0" dirty="0">
                <a:solidFill>
                  <a:srgbClr val="000000"/>
                </a:solidFill>
                <a:effectLst/>
                <a:latin typeface="Arial" panose="020B0604020202020204" pitchFamily="34" charset="0"/>
              </a:rPr>
              <a:t> 2014)</a:t>
            </a:r>
            <a:endParaRPr lang="en-US" dirty="0"/>
          </a:p>
        </p:txBody>
      </p:sp>
      <p:sp>
        <p:nvSpPr>
          <p:cNvPr id="4" name="Slide Number Placeholder 3"/>
          <p:cNvSpPr>
            <a:spLocks noGrp="1"/>
          </p:cNvSpPr>
          <p:nvPr>
            <p:ph type="sldNum" sz="quarter" idx="5"/>
          </p:nvPr>
        </p:nvSpPr>
        <p:spPr/>
        <p:txBody>
          <a:bodyPr/>
          <a:lstStyle/>
          <a:p>
            <a:fld id="{207A2006-C71F-4EF0-80C3-A7868C8E806F}" type="slidenum">
              <a:rPr lang="en-US" smtClean="0"/>
              <a:t>5</a:t>
            </a:fld>
            <a:endParaRPr lang="en-US"/>
          </a:p>
        </p:txBody>
      </p:sp>
    </p:spTree>
    <p:extLst>
      <p:ext uri="{BB962C8B-B14F-4D97-AF65-F5344CB8AC3E}">
        <p14:creationId xmlns:p14="http://schemas.microsoft.com/office/powerpoint/2010/main" val="409414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207A2006-C71F-4EF0-80C3-A7868C8E806F}" type="slidenum">
              <a:rPr lang="en-US" smtClean="0"/>
              <a:t>6</a:t>
            </a:fld>
            <a:endParaRPr lang="en-US"/>
          </a:p>
        </p:txBody>
      </p:sp>
    </p:spTree>
    <p:extLst>
      <p:ext uri="{BB962C8B-B14F-4D97-AF65-F5344CB8AC3E}">
        <p14:creationId xmlns:p14="http://schemas.microsoft.com/office/powerpoint/2010/main" val="2125798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D1D5DB"/>
              </a:solidFill>
              <a:effectLst/>
              <a:latin typeface="Söhne"/>
            </a:endParaRPr>
          </a:p>
          <a:p>
            <a:endParaRPr lang="en-US" b="0" i="0" dirty="0">
              <a:solidFill>
                <a:srgbClr val="D1D5DB"/>
              </a:solidFill>
              <a:effectLst/>
              <a:latin typeface="Söhne"/>
            </a:endParaRPr>
          </a:p>
          <a:p>
            <a:endParaRPr lang="en-US" dirty="0"/>
          </a:p>
        </p:txBody>
      </p:sp>
      <p:sp>
        <p:nvSpPr>
          <p:cNvPr id="4" name="Slide Number Placeholder 3"/>
          <p:cNvSpPr>
            <a:spLocks noGrp="1"/>
          </p:cNvSpPr>
          <p:nvPr>
            <p:ph type="sldNum" sz="quarter" idx="5"/>
          </p:nvPr>
        </p:nvSpPr>
        <p:spPr/>
        <p:txBody>
          <a:bodyPr/>
          <a:lstStyle/>
          <a:p>
            <a:fld id="{2C3F6E20-3548-41E9-8E96-C6BD9CDB2932}" type="slidenum">
              <a:rPr lang="en-US" smtClean="0"/>
              <a:t>7</a:t>
            </a:fld>
            <a:endParaRPr lang="en-US"/>
          </a:p>
        </p:txBody>
      </p:sp>
    </p:spTree>
    <p:extLst>
      <p:ext uri="{BB962C8B-B14F-4D97-AF65-F5344CB8AC3E}">
        <p14:creationId xmlns:p14="http://schemas.microsoft.com/office/powerpoint/2010/main" val="12458106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hank you - UF Research">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text, outdoor, dark, day&#10;&#10;Description automatically generated">
            <a:extLst>
              <a:ext uri="{FF2B5EF4-FFF2-40B4-BE49-F238E27FC236}">
                <a16:creationId xmlns:a16="http://schemas.microsoft.com/office/drawing/2014/main" id="{67CAAE29-1348-9E27-D704-CDE2CBEEDBF4}"/>
              </a:ext>
            </a:extLst>
          </p:cNvPr>
          <p:cNvPicPr>
            <a:picLocks noChangeAspect="1"/>
          </p:cNvPicPr>
          <p:nvPr userDrawn="1"/>
        </p:nvPicPr>
        <p:blipFill>
          <a:blip r:embed="rId2"/>
          <a:stretch>
            <a:fillRect/>
          </a:stretch>
        </p:blipFill>
        <p:spPr>
          <a:xfrm>
            <a:off x="-2712" y="1524"/>
            <a:ext cx="12197424" cy="6854952"/>
          </a:xfrm>
          <a:prstGeom prst="rect">
            <a:avLst/>
          </a:prstGeom>
        </p:spPr>
      </p:pic>
      <p:pic>
        <p:nvPicPr>
          <p:cNvPr id="5" name="Picture 4">
            <a:extLst>
              <a:ext uri="{FF2B5EF4-FFF2-40B4-BE49-F238E27FC236}">
                <a16:creationId xmlns:a16="http://schemas.microsoft.com/office/drawing/2014/main" id="{1466B6ED-260C-6811-D6D6-223A9A7E503B}"/>
              </a:ext>
            </a:extLst>
          </p:cNvPr>
          <p:cNvPicPr>
            <a:picLocks noChangeAspect="1"/>
          </p:cNvPicPr>
          <p:nvPr userDrawn="1"/>
        </p:nvPicPr>
        <p:blipFill rotWithShape="1">
          <a:blip r:embed="rId3"/>
          <a:srcRect l="-16667" r="-16667"/>
          <a:stretch/>
        </p:blipFill>
        <p:spPr>
          <a:xfrm>
            <a:off x="1072016" y="2762023"/>
            <a:ext cx="9719177" cy="1333957"/>
          </a:xfrm>
          <a:prstGeom prst="rect">
            <a:avLst/>
          </a:prstGeom>
        </p:spPr>
      </p:pic>
    </p:spTree>
    <p:extLst>
      <p:ext uri="{BB962C8B-B14F-4D97-AF65-F5344CB8AC3E}">
        <p14:creationId xmlns:p14="http://schemas.microsoft.com/office/powerpoint/2010/main" val="230414304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ertheim Lab Background)">
    <p:bg>
      <p:bgPr>
        <a:solidFill>
          <a:schemeClr val="tx1"/>
        </a:solidFill>
        <a:effectLst/>
      </p:bgPr>
    </p:bg>
    <p:spTree>
      <p:nvGrpSpPr>
        <p:cNvPr id="1" name=""/>
        <p:cNvGrpSpPr/>
        <p:nvPr/>
      </p:nvGrpSpPr>
      <p:grpSpPr>
        <a:xfrm>
          <a:off x="0" y="0"/>
          <a:ext cx="0" cy="0"/>
          <a:chOff x="0" y="0"/>
          <a:chExt cx="0" cy="0"/>
        </a:xfrm>
      </p:grpSpPr>
      <p:pic>
        <p:nvPicPr>
          <p:cNvPr id="16" name="Picture 15" descr="A picture containing text, outdoor, dark, day&#10;&#10;Description automatically generated">
            <a:extLst>
              <a:ext uri="{FF2B5EF4-FFF2-40B4-BE49-F238E27FC236}">
                <a16:creationId xmlns:a16="http://schemas.microsoft.com/office/drawing/2014/main" id="{86BF1514-D874-45AC-CD65-66B97C6B70B2}"/>
              </a:ext>
            </a:extLst>
          </p:cNvPr>
          <p:cNvPicPr>
            <a:picLocks noChangeAspect="1"/>
          </p:cNvPicPr>
          <p:nvPr userDrawn="1"/>
        </p:nvPicPr>
        <p:blipFill>
          <a:blip r:embed="rId2"/>
          <a:stretch>
            <a:fillRect/>
          </a:stretch>
        </p:blipFill>
        <p:spPr>
          <a:xfrm>
            <a:off x="-2712" y="3048"/>
            <a:ext cx="12197424" cy="6854952"/>
          </a:xfrm>
          <a:prstGeom prst="rect">
            <a:avLst/>
          </a:prstGeom>
        </p:spPr>
      </p:pic>
      <p:pic>
        <p:nvPicPr>
          <p:cNvPr id="9" name="Picture 8">
            <a:extLst>
              <a:ext uri="{FF2B5EF4-FFF2-40B4-BE49-F238E27FC236}">
                <a16:creationId xmlns:a16="http://schemas.microsoft.com/office/drawing/2014/main" id="{90F9A798-58B7-BF5D-2576-E915EC5F92D6}"/>
              </a:ext>
            </a:extLst>
          </p:cNvPr>
          <p:cNvPicPr>
            <a:picLocks noChangeAspect="1"/>
          </p:cNvPicPr>
          <p:nvPr userDrawn="1"/>
        </p:nvPicPr>
        <p:blipFill rotWithShape="1">
          <a:blip r:embed="rId3"/>
          <a:srcRect l="-16667" r="-16667"/>
          <a:stretch/>
        </p:blipFill>
        <p:spPr>
          <a:xfrm>
            <a:off x="-201982" y="237989"/>
            <a:ext cx="3886980" cy="533488"/>
          </a:xfrm>
          <a:prstGeom prst="rect">
            <a:avLst/>
          </a:prstGeom>
        </p:spPr>
      </p:pic>
      <p:sp>
        <p:nvSpPr>
          <p:cNvPr id="10" name="Title 1">
            <a:extLst>
              <a:ext uri="{FF2B5EF4-FFF2-40B4-BE49-F238E27FC236}">
                <a16:creationId xmlns:a16="http://schemas.microsoft.com/office/drawing/2014/main" id="{94A022F9-79AE-F090-90F1-DED5C93325E2}"/>
              </a:ext>
            </a:extLst>
          </p:cNvPr>
          <p:cNvSpPr>
            <a:spLocks noGrp="1"/>
          </p:cNvSpPr>
          <p:nvPr>
            <p:ph type="ctrTitle" hasCustomPrompt="1"/>
          </p:nvPr>
        </p:nvSpPr>
        <p:spPr>
          <a:xfrm>
            <a:off x="518344" y="3361270"/>
            <a:ext cx="11413645" cy="743997"/>
          </a:xfrm>
        </p:spPr>
        <p:txBody>
          <a:bodyPr anchor="b" anchorCtr="0">
            <a:normAutofit/>
          </a:bodyPr>
          <a:lstStyle>
            <a:lvl1pPr>
              <a:defRPr sz="3600" b="1" i="0" spc="51" baseline="0">
                <a:solidFill>
                  <a:schemeClr val="bg1"/>
                </a:solidFill>
                <a:latin typeface="Arial" panose="020B0604020202020204" pitchFamily="34" charset="0"/>
                <a:cs typeface="Arial" panose="020B0604020202020204" pitchFamily="34" charset="0"/>
              </a:defRPr>
            </a:lvl1pPr>
          </a:lstStyle>
          <a:p>
            <a:pPr algn="l"/>
            <a:r>
              <a:rPr lang="en-US" dirty="0"/>
              <a:t>PRESENTATION TITLE (ALL CAPS)</a:t>
            </a:r>
          </a:p>
        </p:txBody>
      </p:sp>
      <p:sp>
        <p:nvSpPr>
          <p:cNvPr id="13" name="Content Placeholder 10">
            <a:extLst>
              <a:ext uri="{FF2B5EF4-FFF2-40B4-BE49-F238E27FC236}">
                <a16:creationId xmlns:a16="http://schemas.microsoft.com/office/drawing/2014/main" id="{C0C6D0B1-CF8C-E9A6-EC2D-9D7F712E8D12}"/>
              </a:ext>
            </a:extLst>
          </p:cNvPr>
          <p:cNvSpPr>
            <a:spLocks noGrp="1"/>
          </p:cNvSpPr>
          <p:nvPr>
            <p:ph sz="quarter" idx="10" hasCustomPrompt="1"/>
          </p:nvPr>
        </p:nvSpPr>
        <p:spPr>
          <a:xfrm>
            <a:off x="518350" y="4251420"/>
            <a:ext cx="11413373" cy="743997"/>
          </a:xfrm>
        </p:spPr>
        <p:txBody>
          <a:bodyPr>
            <a:noAutofit/>
          </a:bodyPr>
          <a:lstStyle>
            <a:lvl1pPr marL="0" indent="0">
              <a:spcBef>
                <a:spcPts val="0"/>
              </a:spcBef>
              <a:spcAft>
                <a:spcPts val="0"/>
              </a:spcAft>
              <a:buNone/>
              <a:defRPr sz="1800">
                <a:solidFill>
                  <a:schemeClr val="bg1"/>
                </a:solidFill>
                <a:latin typeface="Arial" panose="020B0604020202020204" pitchFamily="34" charset="0"/>
                <a:cs typeface="Arial" panose="020B0604020202020204" pitchFamily="34" charset="0"/>
              </a:defRPr>
            </a:lvl1pPr>
            <a:lvl2pPr marL="457167"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a:t>
            </a:r>
            <a:br>
              <a:rPr lang="en-US" dirty="0"/>
            </a:br>
            <a:r>
              <a:rPr lang="en-US" dirty="0"/>
              <a:t>Location</a:t>
            </a:r>
          </a:p>
        </p:txBody>
      </p:sp>
      <p:sp>
        <p:nvSpPr>
          <p:cNvPr id="14" name="Content Placeholder 10">
            <a:extLst>
              <a:ext uri="{FF2B5EF4-FFF2-40B4-BE49-F238E27FC236}">
                <a16:creationId xmlns:a16="http://schemas.microsoft.com/office/drawing/2014/main" id="{C31C4509-C1BA-4F35-7669-D95EBA4EFECD}"/>
              </a:ext>
            </a:extLst>
          </p:cNvPr>
          <p:cNvSpPr>
            <a:spLocks noGrp="1"/>
          </p:cNvSpPr>
          <p:nvPr>
            <p:ph sz="quarter" idx="11" hasCustomPrompt="1"/>
          </p:nvPr>
        </p:nvSpPr>
        <p:spPr>
          <a:xfrm>
            <a:off x="518350" y="5141567"/>
            <a:ext cx="11413373" cy="1033102"/>
          </a:xfrm>
        </p:spPr>
        <p:txBody>
          <a:bodyPr>
            <a:noAutofit/>
          </a:bodyPr>
          <a:lstStyle>
            <a:lvl1pPr marL="0" indent="0" algn="l">
              <a:spcBef>
                <a:spcPts val="0"/>
              </a:spcBef>
              <a:spcAft>
                <a:spcPts val="0"/>
              </a:spcAft>
              <a:buNone/>
              <a:defRPr sz="1800">
                <a:solidFill>
                  <a:schemeClr val="bg1"/>
                </a:solidFill>
                <a:latin typeface="Arial" panose="020B0604020202020204" pitchFamily="34" charset="0"/>
                <a:cs typeface="Arial" panose="020B0604020202020204" pitchFamily="34" charset="0"/>
              </a:defRPr>
            </a:lvl1pPr>
            <a:lvl2pPr marL="457167"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Full Name</a:t>
            </a:r>
            <a:br>
              <a:rPr lang="en-US" dirty="0"/>
            </a:br>
            <a:r>
              <a:rPr lang="en-US" dirty="0"/>
              <a:t>Administrative Title</a:t>
            </a:r>
            <a:br>
              <a:rPr lang="en-US" dirty="0"/>
            </a:br>
            <a:r>
              <a:rPr lang="en-US" dirty="0"/>
              <a:t>Academic Title (Optional)</a:t>
            </a:r>
          </a:p>
        </p:txBody>
      </p:sp>
    </p:spTree>
    <p:extLst>
      <p:ext uri="{BB962C8B-B14F-4D97-AF65-F5344CB8AC3E}">
        <p14:creationId xmlns:p14="http://schemas.microsoft.com/office/powerpoint/2010/main" val="319306343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762" y="2856797"/>
            <a:ext cx="10351543" cy="3481676"/>
          </a:xfrm>
        </p:spPr>
        <p:txBody>
          <a:bodyPr>
            <a:normAutofit/>
          </a:bodyPr>
          <a:lstStyle>
            <a:lvl1pPr>
              <a:defRPr sz="2400">
                <a:latin typeface="Cambria"/>
                <a:cs typeface="Cambria"/>
              </a:defRPr>
            </a:lvl1pPr>
            <a:lvl2pPr>
              <a:defRPr sz="2400">
                <a:latin typeface="Cambria"/>
                <a:cs typeface="Cambria"/>
              </a:defRPr>
            </a:lvl2pPr>
            <a:lvl3pPr>
              <a:defRPr sz="2400">
                <a:latin typeface="Cambria"/>
                <a:cs typeface="Cambria"/>
              </a:defRPr>
            </a:lvl3pPr>
            <a:lvl4pPr>
              <a:defRPr sz="2400">
                <a:latin typeface="Cambria"/>
                <a:cs typeface="Cambria"/>
              </a:defRPr>
            </a:lvl4pPr>
            <a:lvl5pPr>
              <a:defRPr sz="2400">
                <a:latin typeface="Cambria"/>
                <a:cs typeface="Cambria"/>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8" name="Text Placeholder 3"/>
          <p:cNvSpPr>
            <a:spLocks noGrp="1"/>
          </p:cNvSpPr>
          <p:nvPr>
            <p:ph type="body" sz="half" idx="10"/>
          </p:nvPr>
        </p:nvSpPr>
        <p:spPr>
          <a:xfrm>
            <a:off x="391762" y="2000387"/>
            <a:ext cx="10351543" cy="774700"/>
          </a:xfrm>
        </p:spPr>
        <p:txBody>
          <a:bodyPr rtlCol="0">
            <a:noAutofit/>
          </a:bodyPr>
          <a:lstStyle>
            <a:lvl1pPr marL="0" indent="0">
              <a:buNone/>
              <a:defRPr kumimoji="0" sz="3200" b="0" i="0" u="none" strike="noStrike" kern="1200" cap="none" spc="0" normalizeH="0" baseline="0">
                <a:ln>
                  <a:noFill/>
                </a:ln>
                <a:solidFill>
                  <a:schemeClr val="accent3"/>
                </a:solidFill>
                <a:effectLst/>
                <a:uLnTx/>
                <a:uFillTx/>
                <a:latin typeface="Arial"/>
                <a:ea typeface="+mj-ea"/>
                <a:cs typeface="Aria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
        <p:nvSpPr>
          <p:cNvPr id="5" name="Title Placeholder 1"/>
          <p:cNvSpPr>
            <a:spLocks noGrp="1"/>
          </p:cNvSpPr>
          <p:nvPr>
            <p:ph type="title"/>
          </p:nvPr>
        </p:nvSpPr>
        <p:spPr bwMode="auto">
          <a:xfrm>
            <a:off x="386608" y="1191805"/>
            <a:ext cx="10075333" cy="1116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9985732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255CBD-5F93-C64C-B458-C17ADF6CC19F}"/>
              </a:ext>
            </a:extLst>
          </p:cNvPr>
          <p:cNvSpPr>
            <a:spLocks noGrp="1"/>
          </p:cNvSpPr>
          <p:nvPr>
            <p:ph type="title"/>
          </p:nvPr>
        </p:nvSpPr>
        <p:spPr>
          <a:xfrm>
            <a:off x="381001" y="12"/>
            <a:ext cx="11429360" cy="843717"/>
          </a:xfrm>
          <a:prstGeom prst="rect">
            <a:avLst/>
          </a:prstGeom>
        </p:spPr>
        <p:txBody>
          <a:bodyPr vert="horz" lIns="91440" tIns="45720" rIns="91440" bIns="45720" rtlCol="0" anchor="ctr">
            <a:noAutofit/>
          </a:bodyPr>
          <a:lstStyle/>
          <a:p>
            <a:r>
              <a:rPr lang="en-US" dirty="0"/>
              <a:t>CLICK TO EDIT TITLE</a:t>
            </a:r>
          </a:p>
        </p:txBody>
      </p:sp>
      <p:sp>
        <p:nvSpPr>
          <p:cNvPr id="3" name="Text Placeholder 2">
            <a:extLst>
              <a:ext uri="{FF2B5EF4-FFF2-40B4-BE49-F238E27FC236}">
                <a16:creationId xmlns:a16="http://schemas.microsoft.com/office/drawing/2014/main" id="{9C7C298B-E065-F140-8AD0-1D96EAB045F9}"/>
              </a:ext>
            </a:extLst>
          </p:cNvPr>
          <p:cNvSpPr>
            <a:spLocks noGrp="1"/>
          </p:cNvSpPr>
          <p:nvPr>
            <p:ph type="body" idx="1"/>
          </p:nvPr>
        </p:nvSpPr>
        <p:spPr>
          <a:xfrm>
            <a:off x="381000" y="982219"/>
            <a:ext cx="11429360" cy="53858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0348C600-74C1-0149-9C92-09D5DA8910D6}"/>
              </a:ext>
            </a:extLst>
          </p:cNvPr>
          <p:cNvCxnSpPr>
            <a:cxnSpLocks/>
          </p:cNvCxnSpPr>
          <p:nvPr userDrawn="1"/>
        </p:nvCxnSpPr>
        <p:spPr>
          <a:xfrm>
            <a:off x="381000" y="6603764"/>
            <a:ext cx="11429360" cy="0"/>
          </a:xfrm>
          <a:prstGeom prst="line">
            <a:avLst/>
          </a:prstGeom>
          <a:ln w="6350">
            <a:solidFill>
              <a:srgbClr val="0020A5"/>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0E688E1-3EA4-8844-83D2-14A672E4F524}"/>
              </a:ext>
            </a:extLst>
          </p:cNvPr>
          <p:cNvSpPr/>
          <p:nvPr userDrawn="1"/>
        </p:nvSpPr>
        <p:spPr>
          <a:xfrm>
            <a:off x="10909729" y="6375164"/>
            <a:ext cx="533156" cy="4572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2C1F30D-AA61-1744-8D47-4C310974E5D8}" type="slidenum">
              <a:rPr lang="en-US" sz="1200" b="0" cap="none" spc="0" smtClean="0">
                <a:ln w="6350">
                  <a:solidFill>
                    <a:srgbClr val="0020A5"/>
                  </a:solidFill>
                  <a:prstDash val="solid"/>
                </a:ln>
                <a:solidFill>
                  <a:srgbClr val="0020A5"/>
                </a:solidFill>
                <a:effectLst/>
                <a:latin typeface="Arial" panose="020B0604020202020204" pitchFamily="34" charset="0"/>
                <a:cs typeface="Arial" panose="020B0604020202020204" pitchFamily="34" charset="0"/>
              </a:rPr>
              <a:pPr algn="ctr"/>
              <a:t>‹#›</a:t>
            </a:fld>
            <a:endParaRPr lang="en-US" sz="1200" b="0" cap="none" spc="0" dirty="0">
              <a:ln w="6350">
                <a:solidFill>
                  <a:srgbClr val="0020A5"/>
                </a:solidFill>
                <a:prstDash val="solid"/>
              </a:ln>
              <a:solidFill>
                <a:srgbClr val="0020A5"/>
              </a:solidFill>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24B6123-D951-2D3F-2878-CE47FB744EE8}"/>
              </a:ext>
            </a:extLst>
          </p:cNvPr>
          <p:cNvPicPr>
            <a:picLocks noChangeAspect="1"/>
          </p:cNvPicPr>
          <p:nvPr userDrawn="1"/>
        </p:nvPicPr>
        <p:blipFill>
          <a:blip r:embed="rId4"/>
          <a:stretch>
            <a:fillRect/>
          </a:stretch>
        </p:blipFill>
        <p:spPr>
          <a:xfrm>
            <a:off x="686943" y="6471411"/>
            <a:ext cx="8064840" cy="317013"/>
          </a:xfrm>
          <a:prstGeom prst="rect">
            <a:avLst/>
          </a:prstGeom>
        </p:spPr>
      </p:pic>
    </p:spTree>
    <p:extLst>
      <p:ext uri="{BB962C8B-B14F-4D97-AF65-F5344CB8AC3E}">
        <p14:creationId xmlns:p14="http://schemas.microsoft.com/office/powerpoint/2010/main" val="2235483339"/>
      </p:ext>
    </p:extLst>
  </p:cSld>
  <p:clrMap bg1="lt1" tx1="dk1" bg2="lt2" tx2="dk2" accent1="accent1" accent2="accent2" accent3="accent3" accent4="accent4" accent5="accent5" accent6="accent6" hlink="hlink" folHlink="folHlink"/>
  <p:sldLayoutIdLst>
    <p:sldLayoutId id="2147483669" r:id="rId1"/>
    <p:sldLayoutId id="2147483662" r:id="rId2"/>
  </p:sldLayoutIdLst>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ftr="0" dt="0"/>
  <p:txStyles>
    <p:titleStyle>
      <a:lvl1pPr algn="l" defTabSz="685749" rtl="0" eaLnBrk="1" latinLnBrk="0" hangingPunct="1">
        <a:lnSpc>
          <a:spcPct val="90000"/>
        </a:lnSpc>
        <a:spcBef>
          <a:spcPct val="0"/>
        </a:spcBef>
        <a:buNone/>
        <a:defRPr sz="3000" b="1" i="0" kern="1200" spc="38" baseline="0">
          <a:solidFill>
            <a:srgbClr val="011FA3"/>
          </a:solidFill>
          <a:latin typeface="Arial" panose="020B0604020202020204" pitchFamily="34" charset="0"/>
          <a:ea typeface="+mj-ea"/>
          <a:cs typeface="Arial" panose="020B0604020202020204" pitchFamily="34" charset="0"/>
        </a:defRPr>
      </a:lvl1pPr>
    </p:titleStyle>
    <p:bodyStyle>
      <a:lvl1pPr marL="171438" indent="-171438" algn="l" defTabSz="685749" rtl="0" eaLnBrk="1" latinLnBrk="0" hangingPunct="1">
        <a:lnSpc>
          <a:spcPct val="100000"/>
        </a:lnSpc>
        <a:spcBef>
          <a:spcPts val="750"/>
        </a:spcBef>
        <a:spcAft>
          <a:spcPts val="225"/>
        </a:spcAft>
        <a:buClr>
          <a:srgbClr val="ED7C24"/>
        </a:buClr>
        <a:buFont typeface="Wingdings" pitchFamily="2" charset="2"/>
        <a:buChar char="§"/>
        <a:defRPr sz="21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514313" indent="-171438" algn="l" defTabSz="685749" rtl="0" eaLnBrk="1" latinLnBrk="0" hangingPunct="1">
        <a:lnSpc>
          <a:spcPct val="100000"/>
        </a:lnSpc>
        <a:spcBef>
          <a:spcPts val="375"/>
        </a:spcBef>
        <a:spcAft>
          <a:spcPts val="225"/>
        </a:spcAft>
        <a:buClr>
          <a:srgbClr val="ED7C24"/>
        </a:buClr>
        <a:buFont typeface="Wingdings"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857186" indent="-171438" algn="l" defTabSz="685749" rtl="0" eaLnBrk="1" latinLnBrk="0" hangingPunct="1">
        <a:lnSpc>
          <a:spcPct val="100000"/>
        </a:lnSpc>
        <a:spcBef>
          <a:spcPts val="375"/>
        </a:spcBef>
        <a:spcAft>
          <a:spcPts val="225"/>
        </a:spcAft>
        <a:buClr>
          <a:srgbClr val="ED7C24"/>
        </a:buClr>
        <a:buFont typeface="Wingdings" pitchFamily="2" charset="2"/>
        <a:buChar char="§"/>
        <a:defRPr sz="15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200060" indent="-171438" algn="l" defTabSz="685749" rtl="0" eaLnBrk="1" latinLnBrk="0" hangingPunct="1">
        <a:lnSpc>
          <a:spcPct val="100000"/>
        </a:lnSpc>
        <a:spcBef>
          <a:spcPts val="375"/>
        </a:spcBef>
        <a:spcAft>
          <a:spcPts val="225"/>
        </a:spcAft>
        <a:buClr>
          <a:srgbClr val="ED7C24"/>
        </a:buClr>
        <a:buFont typeface="Wingdings" pitchFamily="2" charset="2"/>
        <a:buChar char="§"/>
        <a:defRPr sz="135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542935" indent="-171438" algn="l" defTabSz="685749" rtl="0" eaLnBrk="1" latinLnBrk="0" hangingPunct="1">
        <a:lnSpc>
          <a:spcPct val="100000"/>
        </a:lnSpc>
        <a:spcBef>
          <a:spcPts val="375"/>
        </a:spcBef>
        <a:spcAft>
          <a:spcPts val="225"/>
        </a:spcAft>
        <a:buClr>
          <a:srgbClr val="ED7C24"/>
        </a:buClr>
        <a:buFont typeface="Wingdings" pitchFamily="2" charset="2"/>
        <a:buChar char="§"/>
        <a:defRPr sz="135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
          <a:srcRect b="90037"/>
          <a:stretch/>
        </p:blipFill>
        <p:spPr>
          <a:xfrm>
            <a:off x="0" y="0"/>
            <a:ext cx="12192000" cy="683213"/>
          </a:xfrm>
          <a:prstGeom prst="rect">
            <a:avLst/>
          </a:prstGeom>
        </p:spPr>
      </p:pic>
      <p:sp>
        <p:nvSpPr>
          <p:cNvPr id="1026" name="Title Placeholder 1"/>
          <p:cNvSpPr>
            <a:spLocks noGrp="1"/>
          </p:cNvSpPr>
          <p:nvPr>
            <p:ph type="title"/>
          </p:nvPr>
        </p:nvSpPr>
        <p:spPr bwMode="auto">
          <a:xfrm>
            <a:off x="386608" y="1191805"/>
            <a:ext cx="10075333" cy="1116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386608" y="2297101"/>
            <a:ext cx="10075333" cy="4144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4269" r:id="rId1"/>
  </p:sldLayoutIdLst>
  <p:txStyles>
    <p:titleStyle>
      <a:lvl1pPr algn="l" rtl="0" eaLnBrk="0" fontAlgn="base" hangingPunct="0">
        <a:spcBef>
          <a:spcPct val="0"/>
        </a:spcBef>
        <a:spcAft>
          <a:spcPct val="0"/>
        </a:spcAft>
        <a:defRPr sz="3600" b="0" kern="1200">
          <a:solidFill>
            <a:schemeClr val="accent1"/>
          </a:solidFill>
          <a:latin typeface="Arial"/>
          <a:ea typeface="MS PGothic" panose="020B0600070205080204" pitchFamily="34" charset="-128"/>
          <a:cs typeface="Arial"/>
        </a:defRPr>
      </a:lvl1pPr>
      <a:lvl2pPr algn="l" rtl="0" eaLnBrk="0" fontAlgn="base" hangingPunct="0">
        <a:spcBef>
          <a:spcPct val="0"/>
        </a:spcBef>
        <a:spcAft>
          <a:spcPct val="0"/>
        </a:spcAft>
        <a:defRPr sz="3600">
          <a:solidFill>
            <a:schemeClr val="bg1"/>
          </a:solidFill>
          <a:latin typeface="Rockwell" charset="0"/>
          <a:ea typeface="MS PGothic" panose="020B0600070205080204" pitchFamily="34" charset="-128"/>
          <a:cs typeface="MS PGothic" charset="0"/>
        </a:defRPr>
      </a:lvl2pPr>
      <a:lvl3pPr algn="l" rtl="0" eaLnBrk="0" fontAlgn="base" hangingPunct="0">
        <a:spcBef>
          <a:spcPct val="0"/>
        </a:spcBef>
        <a:spcAft>
          <a:spcPct val="0"/>
        </a:spcAft>
        <a:defRPr sz="3600">
          <a:solidFill>
            <a:schemeClr val="bg1"/>
          </a:solidFill>
          <a:latin typeface="Rockwell" charset="0"/>
          <a:ea typeface="MS PGothic" panose="020B0600070205080204" pitchFamily="34" charset="-128"/>
          <a:cs typeface="MS PGothic" charset="0"/>
        </a:defRPr>
      </a:lvl3pPr>
      <a:lvl4pPr algn="l" rtl="0" eaLnBrk="0" fontAlgn="base" hangingPunct="0">
        <a:spcBef>
          <a:spcPct val="0"/>
        </a:spcBef>
        <a:spcAft>
          <a:spcPct val="0"/>
        </a:spcAft>
        <a:defRPr sz="3600">
          <a:solidFill>
            <a:schemeClr val="bg1"/>
          </a:solidFill>
          <a:latin typeface="Rockwell" charset="0"/>
          <a:ea typeface="MS PGothic" panose="020B0600070205080204" pitchFamily="34" charset="-128"/>
          <a:cs typeface="MS PGothic" charset="0"/>
        </a:defRPr>
      </a:lvl4pPr>
      <a:lvl5pPr algn="l" rtl="0" eaLnBrk="0" fontAlgn="base" hangingPunct="0">
        <a:spcBef>
          <a:spcPct val="0"/>
        </a:spcBef>
        <a:spcAft>
          <a:spcPct val="0"/>
        </a:spcAft>
        <a:defRPr sz="3600">
          <a:solidFill>
            <a:schemeClr val="bg1"/>
          </a:solidFill>
          <a:latin typeface="Rockwell" charset="0"/>
          <a:ea typeface="MS PGothic" panose="020B0600070205080204" pitchFamily="34" charset="-128"/>
          <a:cs typeface="MS PGothic" charset="0"/>
        </a:defRPr>
      </a:lvl5pPr>
      <a:lvl6pPr marL="457200" algn="l" rtl="0" fontAlgn="base">
        <a:spcBef>
          <a:spcPct val="0"/>
        </a:spcBef>
        <a:spcAft>
          <a:spcPct val="0"/>
        </a:spcAft>
        <a:defRPr sz="3600">
          <a:solidFill>
            <a:schemeClr val="accent2"/>
          </a:solidFill>
          <a:latin typeface="Rockwell" charset="0"/>
          <a:ea typeface="ＭＳ Ｐゴシック" charset="0"/>
          <a:cs typeface="ＭＳ Ｐゴシック" charset="0"/>
        </a:defRPr>
      </a:lvl6pPr>
      <a:lvl7pPr marL="914400" algn="l" rtl="0" fontAlgn="base">
        <a:spcBef>
          <a:spcPct val="0"/>
        </a:spcBef>
        <a:spcAft>
          <a:spcPct val="0"/>
        </a:spcAft>
        <a:defRPr sz="3600">
          <a:solidFill>
            <a:schemeClr val="accent2"/>
          </a:solidFill>
          <a:latin typeface="Rockwell" charset="0"/>
          <a:ea typeface="ＭＳ Ｐゴシック" charset="0"/>
          <a:cs typeface="ＭＳ Ｐゴシック" charset="0"/>
        </a:defRPr>
      </a:lvl7pPr>
      <a:lvl8pPr marL="1371600" algn="l" rtl="0" fontAlgn="base">
        <a:spcBef>
          <a:spcPct val="0"/>
        </a:spcBef>
        <a:spcAft>
          <a:spcPct val="0"/>
        </a:spcAft>
        <a:defRPr sz="3600">
          <a:solidFill>
            <a:schemeClr val="accent2"/>
          </a:solidFill>
          <a:latin typeface="Rockwell" charset="0"/>
          <a:ea typeface="ＭＳ Ｐゴシック" charset="0"/>
          <a:cs typeface="ＭＳ Ｐゴシック" charset="0"/>
        </a:defRPr>
      </a:lvl8pPr>
      <a:lvl9pPr marL="1828800" algn="l" rtl="0" fontAlgn="base">
        <a:spcBef>
          <a:spcPct val="0"/>
        </a:spcBef>
        <a:spcAft>
          <a:spcPct val="0"/>
        </a:spcAft>
        <a:defRPr sz="3600">
          <a:solidFill>
            <a:schemeClr val="accent2"/>
          </a:solidFill>
          <a:latin typeface="Rockwell" charset="0"/>
          <a:ea typeface="ＭＳ Ｐゴシック" charset="0"/>
          <a:cs typeface="ＭＳ Ｐゴシック" charset="0"/>
        </a:defRPr>
      </a:lvl9pPr>
    </p:titleStyle>
    <p:bodyStyle>
      <a:lvl1pPr marL="228600" indent="-228600" algn="l" rtl="0" eaLnBrk="0" fontAlgn="base" hangingPunct="0">
        <a:spcBef>
          <a:spcPts val="2000"/>
        </a:spcBef>
        <a:spcAft>
          <a:spcPct val="0"/>
        </a:spcAft>
        <a:buClr>
          <a:schemeClr val="accent3">
            <a:lumMod val="60000"/>
            <a:lumOff val="40000"/>
          </a:schemeClr>
        </a:buClr>
        <a:buSzPct val="75000"/>
        <a:buFont typeface="Wingdings" charset="2"/>
        <a:buChar char="n"/>
        <a:defRPr sz="2000" kern="1200">
          <a:solidFill>
            <a:schemeClr val="accent1"/>
          </a:solidFill>
          <a:latin typeface="Cambria"/>
          <a:ea typeface="MS PGothic" panose="020B0600070205080204" pitchFamily="34" charset="-128"/>
          <a:cs typeface="Cambria"/>
        </a:defRPr>
      </a:lvl1pPr>
      <a:lvl2pPr marL="457200" indent="-228600" algn="l" rtl="0" eaLnBrk="0" fontAlgn="base" hangingPunct="0">
        <a:spcBef>
          <a:spcPts val="600"/>
        </a:spcBef>
        <a:spcAft>
          <a:spcPct val="0"/>
        </a:spcAft>
        <a:buClr>
          <a:schemeClr val="accent3"/>
        </a:buClr>
        <a:buSzPct val="75000"/>
        <a:buFont typeface="Wingdings" charset="2"/>
        <a:buChar char="n"/>
        <a:defRPr kern="1200">
          <a:solidFill>
            <a:schemeClr val="accent1"/>
          </a:solidFill>
          <a:latin typeface="Cambria"/>
          <a:ea typeface="MS PGothic" panose="020B0600070205080204" pitchFamily="34" charset="-128"/>
          <a:cs typeface="Cambria"/>
        </a:defRPr>
      </a:lvl2pPr>
      <a:lvl3pPr marL="685800" indent="-228600" algn="l" rtl="0" eaLnBrk="0" fontAlgn="base" hangingPunct="0">
        <a:spcBef>
          <a:spcPts val="600"/>
        </a:spcBef>
        <a:spcAft>
          <a:spcPct val="0"/>
        </a:spcAft>
        <a:buClr>
          <a:schemeClr val="accent3">
            <a:lumMod val="60000"/>
            <a:lumOff val="40000"/>
          </a:schemeClr>
        </a:buClr>
        <a:buSzPct val="75000"/>
        <a:buFont typeface="Wingdings" charset="2"/>
        <a:buChar char="n"/>
        <a:defRPr kern="1200">
          <a:solidFill>
            <a:schemeClr val="accent1"/>
          </a:solidFill>
          <a:latin typeface="Cambria"/>
          <a:ea typeface="MS PGothic" panose="020B0600070205080204" pitchFamily="34" charset="-128"/>
          <a:cs typeface="Cambria"/>
        </a:defRPr>
      </a:lvl3pPr>
      <a:lvl4pPr marL="914400" indent="-228600" algn="l" rtl="0" eaLnBrk="0" fontAlgn="base" hangingPunct="0">
        <a:spcBef>
          <a:spcPts val="600"/>
        </a:spcBef>
        <a:spcAft>
          <a:spcPct val="0"/>
        </a:spcAft>
        <a:buClr>
          <a:schemeClr val="accent3"/>
        </a:buClr>
        <a:buSzPct val="75000"/>
        <a:buFont typeface="Wingdings" charset="2"/>
        <a:buChar char="n"/>
        <a:defRPr kern="1200">
          <a:solidFill>
            <a:schemeClr val="accent1"/>
          </a:solidFill>
          <a:latin typeface="Cambria"/>
          <a:ea typeface="MS PGothic" panose="020B0600070205080204" pitchFamily="34" charset="-128"/>
          <a:cs typeface="Cambria"/>
        </a:defRPr>
      </a:lvl4pPr>
      <a:lvl5pPr marL="1143000" indent="-228600" algn="l" rtl="0" eaLnBrk="0" fontAlgn="base" hangingPunct="0">
        <a:spcBef>
          <a:spcPts val="600"/>
        </a:spcBef>
        <a:spcAft>
          <a:spcPct val="0"/>
        </a:spcAft>
        <a:buClr>
          <a:schemeClr val="accent3">
            <a:lumMod val="60000"/>
            <a:lumOff val="40000"/>
          </a:schemeClr>
        </a:buClr>
        <a:buSzPct val="75000"/>
        <a:buFont typeface="Wingdings" charset="2"/>
        <a:buChar char="n"/>
        <a:defRPr kern="1200">
          <a:solidFill>
            <a:schemeClr val="accent1"/>
          </a:solidFill>
          <a:latin typeface="Cambria"/>
          <a:ea typeface="MS PGothic" panose="020B0600070205080204" pitchFamily="34" charset="-128"/>
          <a:cs typeface="Cambria"/>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lingtools.uoregon.edu/coraal/explorer/browse.php?what=DCB_se1_ag2_m_01_1.txt&amp;line=1069&amp;settime=1495.5"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lingtools.uoregon.edu/coraal/explorer/browse.php?what=ATL_se0_ag2_m_03_1.txt&amp;line=1089&amp;settime=1356.69" TargetMode="External"/><Relationship Id="rId4" Type="http://schemas.openxmlformats.org/officeDocument/2006/relationships/hyperlink" Target="http://lingtools.uoregon.edu/coraal/explorer/browse.php?what=ROC_se0_ag1_m_02_1.txt&amp;line=1237&amp;settime=1302.9"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7B216-0402-9F61-EF4C-50EEB9117419}"/>
              </a:ext>
            </a:extLst>
          </p:cNvPr>
          <p:cNvSpPr>
            <a:spLocks noGrp="1"/>
          </p:cNvSpPr>
          <p:nvPr>
            <p:ph type="ctrTitle"/>
          </p:nvPr>
        </p:nvSpPr>
        <p:spPr>
          <a:xfrm>
            <a:off x="1830979" y="2543952"/>
            <a:ext cx="8608424" cy="1098473"/>
          </a:xfrm>
        </p:spPr>
        <p:txBody>
          <a:bodyPr/>
          <a:lstStyle/>
          <a:p>
            <a:r>
              <a:rPr lang="en-US" dirty="0"/>
              <a:t>Linguistics Studied in my Research</a:t>
            </a:r>
          </a:p>
        </p:txBody>
      </p:sp>
      <p:sp>
        <p:nvSpPr>
          <p:cNvPr id="3" name="Content Placeholder 2">
            <a:extLst>
              <a:ext uri="{FF2B5EF4-FFF2-40B4-BE49-F238E27FC236}">
                <a16:creationId xmlns:a16="http://schemas.microsoft.com/office/drawing/2014/main" id="{4A9FBBCD-1718-C45A-A5D2-5135B86FD027}"/>
              </a:ext>
            </a:extLst>
          </p:cNvPr>
          <p:cNvSpPr>
            <a:spLocks noGrp="1"/>
          </p:cNvSpPr>
          <p:nvPr>
            <p:ph sz="quarter" idx="4294967295"/>
          </p:nvPr>
        </p:nvSpPr>
        <p:spPr>
          <a:xfrm>
            <a:off x="1830983" y="3752037"/>
            <a:ext cx="8608219" cy="557998"/>
          </a:xfrm>
        </p:spPr>
        <p:txBody>
          <a:bodyPr/>
          <a:lstStyle/>
          <a:p>
            <a:r>
              <a:rPr lang="en-US" dirty="0">
                <a:solidFill>
                  <a:schemeClr val="bg1"/>
                </a:solidFill>
              </a:rPr>
              <a:t>Zachary Sayers</a:t>
            </a:r>
          </a:p>
        </p:txBody>
      </p:sp>
    </p:spTree>
    <p:extLst>
      <p:ext uri="{BB962C8B-B14F-4D97-AF65-F5344CB8AC3E}">
        <p14:creationId xmlns:p14="http://schemas.microsoft.com/office/powerpoint/2010/main" val="56449060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6608" y="633798"/>
            <a:ext cx="10075333" cy="1116012"/>
          </a:xfrm>
        </p:spPr>
        <p:txBody>
          <a:bodyPr/>
          <a:lstStyle>
            <a:defPPr>
              <a:defRPr lang="en-US"/>
            </a:defPPr>
            <a:lvl1pPr algn="l" defTabSz="609585" rtl="0" eaLnBrk="0" fontAlgn="base" hangingPunct="0">
              <a:spcBef>
                <a:spcPct val="0"/>
              </a:spcBef>
              <a:spcAft>
                <a:spcPct val="0"/>
              </a:spcAft>
              <a:defRPr kern="1200">
                <a:solidFill>
                  <a:schemeClr val="tx1"/>
                </a:solidFill>
                <a:latin typeface="Rockwell" charset="0"/>
                <a:ea typeface="MS PGothic" charset="0"/>
                <a:cs typeface="MS PGothic" charset="0"/>
              </a:defRPr>
            </a:lvl1pPr>
            <a:lvl2pPr marL="609585" algn="l" defTabSz="609585" rtl="0" eaLnBrk="0" fontAlgn="base" hangingPunct="0">
              <a:spcBef>
                <a:spcPct val="0"/>
              </a:spcBef>
              <a:spcAft>
                <a:spcPct val="0"/>
              </a:spcAft>
              <a:defRPr kern="1200">
                <a:solidFill>
                  <a:schemeClr val="tx1"/>
                </a:solidFill>
                <a:latin typeface="Rockwell" charset="0"/>
                <a:ea typeface="MS PGothic" charset="0"/>
                <a:cs typeface="MS PGothic" charset="0"/>
              </a:defRPr>
            </a:lvl2pPr>
            <a:lvl3pPr marL="1219170" algn="l" defTabSz="609585" rtl="0" eaLnBrk="0" fontAlgn="base" hangingPunct="0">
              <a:spcBef>
                <a:spcPct val="0"/>
              </a:spcBef>
              <a:spcAft>
                <a:spcPct val="0"/>
              </a:spcAft>
              <a:defRPr kern="1200">
                <a:solidFill>
                  <a:schemeClr val="tx1"/>
                </a:solidFill>
                <a:latin typeface="Rockwell" charset="0"/>
                <a:ea typeface="MS PGothic" charset="0"/>
                <a:cs typeface="MS PGothic" charset="0"/>
              </a:defRPr>
            </a:lvl3pPr>
            <a:lvl4pPr marL="1828754" algn="l" defTabSz="609585" rtl="0" eaLnBrk="0" fontAlgn="base" hangingPunct="0">
              <a:spcBef>
                <a:spcPct val="0"/>
              </a:spcBef>
              <a:spcAft>
                <a:spcPct val="0"/>
              </a:spcAft>
              <a:defRPr kern="1200">
                <a:solidFill>
                  <a:schemeClr val="tx1"/>
                </a:solidFill>
                <a:latin typeface="Rockwell" charset="0"/>
                <a:ea typeface="MS PGothic" charset="0"/>
                <a:cs typeface="MS PGothic" charset="0"/>
              </a:defRPr>
            </a:lvl4pPr>
            <a:lvl5pPr marL="2438339" algn="l" defTabSz="609585" rtl="0" eaLnBrk="0" fontAlgn="base" hangingPunct="0">
              <a:spcBef>
                <a:spcPct val="0"/>
              </a:spcBef>
              <a:spcAft>
                <a:spcPct val="0"/>
              </a:spcAft>
              <a:defRPr kern="1200">
                <a:solidFill>
                  <a:schemeClr val="tx1"/>
                </a:solidFill>
                <a:latin typeface="Rockwell" charset="0"/>
                <a:ea typeface="MS PGothic" charset="0"/>
                <a:cs typeface="MS PGothic" charset="0"/>
              </a:defRPr>
            </a:lvl5pPr>
            <a:lvl6pPr marL="3047924" algn="l" defTabSz="609585" rtl="0" eaLnBrk="1" latinLnBrk="0" hangingPunct="1">
              <a:defRPr kern="1200">
                <a:solidFill>
                  <a:schemeClr val="tx1"/>
                </a:solidFill>
                <a:latin typeface="Rockwell" charset="0"/>
                <a:ea typeface="MS PGothic" charset="0"/>
                <a:cs typeface="MS PGothic" charset="0"/>
              </a:defRPr>
            </a:lvl6pPr>
            <a:lvl7pPr marL="3657509" algn="l" defTabSz="609585" rtl="0" eaLnBrk="1" latinLnBrk="0" hangingPunct="1">
              <a:defRPr kern="1200">
                <a:solidFill>
                  <a:schemeClr val="tx1"/>
                </a:solidFill>
                <a:latin typeface="Rockwell" charset="0"/>
                <a:ea typeface="MS PGothic" charset="0"/>
                <a:cs typeface="MS PGothic" charset="0"/>
              </a:defRPr>
            </a:lvl7pPr>
            <a:lvl8pPr marL="4267093" algn="l" defTabSz="609585" rtl="0" eaLnBrk="1" latinLnBrk="0" hangingPunct="1">
              <a:defRPr kern="1200">
                <a:solidFill>
                  <a:schemeClr val="tx1"/>
                </a:solidFill>
                <a:latin typeface="Rockwell" charset="0"/>
                <a:ea typeface="MS PGothic" charset="0"/>
                <a:cs typeface="MS PGothic" charset="0"/>
              </a:defRPr>
            </a:lvl8pPr>
            <a:lvl9pPr marL="4876678" algn="l" defTabSz="609585" rtl="0" eaLnBrk="1" latinLnBrk="0" hangingPunct="1">
              <a:defRPr kern="1200">
                <a:solidFill>
                  <a:schemeClr val="tx1"/>
                </a:solidFill>
                <a:latin typeface="Rockwell" charset="0"/>
                <a:ea typeface="MS PGothic" charset="0"/>
                <a:cs typeface="MS PGothic" charset="0"/>
              </a:defRPr>
            </a:lvl9pPr>
          </a:lstStyle>
          <a:p>
            <a:r>
              <a:rPr lang="en-US" dirty="0">
                <a:solidFill>
                  <a:schemeClr val="accent2"/>
                </a:solidFill>
              </a:rPr>
              <a:t>What is linguistics?</a:t>
            </a:r>
          </a:p>
        </p:txBody>
      </p:sp>
      <p:sp>
        <p:nvSpPr>
          <p:cNvPr id="3" name="TextBox 2">
            <a:extLst>
              <a:ext uri="{FF2B5EF4-FFF2-40B4-BE49-F238E27FC236}">
                <a16:creationId xmlns:a16="http://schemas.microsoft.com/office/drawing/2014/main" id="{61BE6AC7-D3EE-7685-4ADB-61D48B5C83F1}"/>
              </a:ext>
            </a:extLst>
          </p:cNvPr>
          <p:cNvSpPr txBox="1"/>
          <p:nvPr/>
        </p:nvSpPr>
        <p:spPr>
          <a:xfrm>
            <a:off x="3514172" y="2061203"/>
            <a:ext cx="5163655" cy="3046988"/>
          </a:xfrm>
          <a:prstGeom prst="rect">
            <a:avLst/>
          </a:prstGeom>
          <a:noFill/>
        </p:spPr>
        <p:txBody>
          <a:bodyPr wrap="square" rtlCol="0">
            <a:spAutoFit/>
          </a:bodyPr>
          <a:lstStyle>
            <a:defPPr>
              <a:defRPr lang="en-US"/>
            </a:defPPr>
            <a:lvl1pPr algn="l" defTabSz="609585" rtl="0" eaLnBrk="0" fontAlgn="base" hangingPunct="0">
              <a:spcBef>
                <a:spcPct val="0"/>
              </a:spcBef>
              <a:spcAft>
                <a:spcPct val="0"/>
              </a:spcAft>
              <a:defRPr kern="1200">
                <a:solidFill>
                  <a:schemeClr val="tx1"/>
                </a:solidFill>
                <a:latin typeface="Rockwell" charset="0"/>
                <a:ea typeface="MS PGothic" charset="0"/>
                <a:cs typeface="MS PGothic" charset="0"/>
              </a:defRPr>
            </a:lvl1pPr>
            <a:lvl2pPr marL="609585" algn="l" defTabSz="609585" rtl="0" eaLnBrk="0" fontAlgn="base" hangingPunct="0">
              <a:spcBef>
                <a:spcPct val="0"/>
              </a:spcBef>
              <a:spcAft>
                <a:spcPct val="0"/>
              </a:spcAft>
              <a:defRPr kern="1200">
                <a:solidFill>
                  <a:schemeClr val="tx1"/>
                </a:solidFill>
                <a:latin typeface="Rockwell" charset="0"/>
                <a:ea typeface="MS PGothic" charset="0"/>
                <a:cs typeface="MS PGothic" charset="0"/>
              </a:defRPr>
            </a:lvl2pPr>
            <a:lvl3pPr marL="1219170" algn="l" defTabSz="609585" rtl="0" eaLnBrk="0" fontAlgn="base" hangingPunct="0">
              <a:spcBef>
                <a:spcPct val="0"/>
              </a:spcBef>
              <a:spcAft>
                <a:spcPct val="0"/>
              </a:spcAft>
              <a:defRPr kern="1200">
                <a:solidFill>
                  <a:schemeClr val="tx1"/>
                </a:solidFill>
                <a:latin typeface="Rockwell" charset="0"/>
                <a:ea typeface="MS PGothic" charset="0"/>
                <a:cs typeface="MS PGothic" charset="0"/>
              </a:defRPr>
            </a:lvl3pPr>
            <a:lvl4pPr marL="1828754" algn="l" defTabSz="609585" rtl="0" eaLnBrk="0" fontAlgn="base" hangingPunct="0">
              <a:spcBef>
                <a:spcPct val="0"/>
              </a:spcBef>
              <a:spcAft>
                <a:spcPct val="0"/>
              </a:spcAft>
              <a:defRPr kern="1200">
                <a:solidFill>
                  <a:schemeClr val="tx1"/>
                </a:solidFill>
                <a:latin typeface="Rockwell" charset="0"/>
                <a:ea typeface="MS PGothic" charset="0"/>
                <a:cs typeface="MS PGothic" charset="0"/>
              </a:defRPr>
            </a:lvl4pPr>
            <a:lvl5pPr marL="2438339" algn="l" defTabSz="609585" rtl="0" eaLnBrk="0" fontAlgn="base" hangingPunct="0">
              <a:spcBef>
                <a:spcPct val="0"/>
              </a:spcBef>
              <a:spcAft>
                <a:spcPct val="0"/>
              </a:spcAft>
              <a:defRPr kern="1200">
                <a:solidFill>
                  <a:schemeClr val="tx1"/>
                </a:solidFill>
                <a:latin typeface="Rockwell" charset="0"/>
                <a:ea typeface="MS PGothic" charset="0"/>
                <a:cs typeface="MS PGothic" charset="0"/>
              </a:defRPr>
            </a:lvl5pPr>
            <a:lvl6pPr marL="3047924" algn="l" defTabSz="609585" rtl="0" eaLnBrk="1" latinLnBrk="0" hangingPunct="1">
              <a:defRPr kern="1200">
                <a:solidFill>
                  <a:schemeClr val="tx1"/>
                </a:solidFill>
                <a:latin typeface="Rockwell" charset="0"/>
                <a:ea typeface="MS PGothic" charset="0"/>
                <a:cs typeface="MS PGothic" charset="0"/>
              </a:defRPr>
            </a:lvl6pPr>
            <a:lvl7pPr marL="3657509" algn="l" defTabSz="609585" rtl="0" eaLnBrk="1" latinLnBrk="0" hangingPunct="1">
              <a:defRPr kern="1200">
                <a:solidFill>
                  <a:schemeClr val="tx1"/>
                </a:solidFill>
                <a:latin typeface="Rockwell" charset="0"/>
                <a:ea typeface="MS PGothic" charset="0"/>
                <a:cs typeface="MS PGothic" charset="0"/>
              </a:defRPr>
            </a:lvl7pPr>
            <a:lvl8pPr marL="4267093" algn="l" defTabSz="609585" rtl="0" eaLnBrk="1" latinLnBrk="0" hangingPunct="1">
              <a:defRPr kern="1200">
                <a:solidFill>
                  <a:schemeClr val="tx1"/>
                </a:solidFill>
                <a:latin typeface="Rockwell" charset="0"/>
                <a:ea typeface="MS PGothic" charset="0"/>
                <a:cs typeface="MS PGothic" charset="0"/>
              </a:defRPr>
            </a:lvl8pPr>
            <a:lvl9pPr marL="4876678" algn="l" defTabSz="609585" rtl="0" eaLnBrk="1" latinLnBrk="0" hangingPunct="1">
              <a:defRPr kern="1200">
                <a:solidFill>
                  <a:schemeClr val="tx1"/>
                </a:solidFill>
                <a:latin typeface="Rockwell" charset="0"/>
                <a:ea typeface="MS PGothic" charset="0"/>
                <a:cs typeface="MS PGothic" charset="0"/>
              </a:defRPr>
            </a:lvl9pPr>
          </a:lstStyle>
          <a:p>
            <a:pPr algn="ctr"/>
            <a:r>
              <a:rPr lang="en-US" sz="2400" dirty="0"/>
              <a:t>The scientific study of language, encompassing its structure, evolution, and use, to uncover the intricate mechanisms that shape human communication and foster a deeper understanding of the world's diverse cultures and societies.</a:t>
            </a:r>
          </a:p>
        </p:txBody>
      </p:sp>
    </p:spTree>
    <p:extLst>
      <p:ext uri="{BB962C8B-B14F-4D97-AF65-F5344CB8AC3E}">
        <p14:creationId xmlns:p14="http://schemas.microsoft.com/office/powerpoint/2010/main" val="3173956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B7013032-C02E-26CC-A31C-AA8E503C8DF2}"/>
              </a:ext>
            </a:extLst>
          </p:cNvPr>
          <p:cNvGraphicFramePr>
            <a:graphicFrameLocks noGrp="1"/>
          </p:cNvGraphicFramePr>
          <p:nvPr>
            <p:ph sz="half" idx="1"/>
            <p:extLst>
              <p:ext uri="{D42A27DB-BD31-4B8C-83A1-F6EECF244321}">
                <p14:modId xmlns:p14="http://schemas.microsoft.com/office/powerpoint/2010/main" val="3323431882"/>
              </p:ext>
            </p:extLst>
          </p:nvPr>
        </p:nvGraphicFramePr>
        <p:xfrm>
          <a:off x="391762" y="1691932"/>
          <a:ext cx="10350500" cy="4851400"/>
        </p:xfrm>
        <a:graphic>
          <a:graphicData uri="http://schemas.openxmlformats.org/drawingml/2006/table">
            <a:tbl>
              <a:tblPr firstRow="1" bandRow="1">
                <a:tableStyleId>{5C22544A-7EE6-4342-B048-85BDC9FD1C3A}</a:tableStyleId>
              </a:tblPr>
              <a:tblGrid>
                <a:gridCol w="1609160">
                  <a:extLst>
                    <a:ext uri="{9D8B030D-6E8A-4147-A177-3AD203B41FA5}">
                      <a16:colId xmlns:a16="http://schemas.microsoft.com/office/drawing/2014/main" val="3632194373"/>
                    </a:ext>
                  </a:extLst>
                </a:gridCol>
                <a:gridCol w="8741340">
                  <a:extLst>
                    <a:ext uri="{9D8B030D-6E8A-4147-A177-3AD203B41FA5}">
                      <a16:colId xmlns:a16="http://schemas.microsoft.com/office/drawing/2014/main" val="1535423012"/>
                    </a:ext>
                  </a:extLst>
                </a:gridCol>
              </a:tblGrid>
              <a:tr h="370840">
                <a:tc>
                  <a:txBody>
                    <a:bodyPr/>
                    <a:lstStyle/>
                    <a:p>
                      <a:r>
                        <a:rPr lang="en-US" dirty="0"/>
                        <a:t>Term</a:t>
                      </a:r>
                    </a:p>
                  </a:txBody>
                  <a:tcPr/>
                </a:tc>
                <a:tc>
                  <a:txBody>
                    <a:bodyPr/>
                    <a:lstStyle/>
                    <a:p>
                      <a:r>
                        <a:rPr lang="en-US" dirty="0"/>
                        <a:t>Definition </a:t>
                      </a:r>
                    </a:p>
                  </a:txBody>
                  <a:tcPr/>
                </a:tc>
                <a:extLst>
                  <a:ext uri="{0D108BD9-81ED-4DB2-BD59-A6C34878D82A}">
                    <a16:rowId xmlns:a16="http://schemas.microsoft.com/office/drawing/2014/main" val="3803111081"/>
                  </a:ext>
                </a:extLst>
              </a:tr>
              <a:tr h="370840">
                <a:tc>
                  <a:txBody>
                    <a:bodyPr/>
                    <a:lstStyle/>
                    <a:p>
                      <a:r>
                        <a:rPr lang="en-US" sz="1800" b="0" i="0" kern="1200" dirty="0">
                          <a:solidFill>
                            <a:schemeClr val="dk1"/>
                          </a:solidFill>
                          <a:effectLst/>
                          <a:latin typeface="+mn-lt"/>
                          <a:ea typeface="+mn-ea"/>
                          <a:cs typeface="+mn-cs"/>
                        </a:rPr>
                        <a:t>Accents</a:t>
                      </a:r>
                      <a:endParaRPr lang="en-US" dirty="0"/>
                    </a:p>
                  </a:txBody>
                  <a:tcPr/>
                </a:tc>
                <a:tc>
                  <a:txBody>
                    <a:bodyPr/>
                    <a:lstStyle/>
                    <a:p>
                      <a:r>
                        <a:rPr lang="en-US" dirty="0"/>
                        <a:t>An accent refers to the way individuals or groups pronounce words and sounds in a specific language. It is a distinctive way of articulating speech influenced by factors such as geographical region, social background, and native language.</a:t>
                      </a:r>
                    </a:p>
                  </a:txBody>
                  <a:tcPr/>
                </a:tc>
                <a:extLst>
                  <a:ext uri="{0D108BD9-81ED-4DB2-BD59-A6C34878D82A}">
                    <a16:rowId xmlns:a16="http://schemas.microsoft.com/office/drawing/2014/main" val="2702950380"/>
                  </a:ext>
                </a:extLst>
              </a:tr>
              <a:tr h="370840">
                <a:tc>
                  <a:txBody>
                    <a:bodyPr/>
                    <a:lstStyle/>
                    <a:p>
                      <a:r>
                        <a:rPr lang="en-US" sz="1800" b="0" i="0" kern="1200" dirty="0">
                          <a:solidFill>
                            <a:schemeClr val="dk1"/>
                          </a:solidFill>
                          <a:effectLst/>
                          <a:latin typeface="+mn-lt"/>
                          <a:ea typeface="+mn-ea"/>
                          <a:cs typeface="+mn-cs"/>
                        </a:rPr>
                        <a:t>Dialects</a:t>
                      </a:r>
                      <a:endParaRPr lang="en-US" dirty="0"/>
                    </a:p>
                  </a:txBody>
                  <a:tcPr/>
                </a:tc>
                <a:tc>
                  <a:txBody>
                    <a:bodyPr/>
                    <a:lstStyle/>
                    <a:p>
                      <a:r>
                        <a:rPr lang="en-US" dirty="0"/>
                        <a:t>Dialects are variations of a language that encompass not only differences in pronunciation (accent) but also variations in grammar, vocabulary, and syntax. Dialects typically develop within specific geographical areas or social groups and can be mutually intelligible with the standard language or may require some level of effort to understand for speakers of other dialects.</a:t>
                      </a:r>
                    </a:p>
                  </a:txBody>
                  <a:tcPr/>
                </a:tc>
                <a:extLst>
                  <a:ext uri="{0D108BD9-81ED-4DB2-BD59-A6C34878D82A}">
                    <a16:rowId xmlns:a16="http://schemas.microsoft.com/office/drawing/2014/main" val="2610697121"/>
                  </a:ext>
                </a:extLst>
              </a:tr>
              <a:tr h="370840">
                <a:tc>
                  <a:txBody>
                    <a:bodyPr/>
                    <a:lstStyle/>
                    <a:p>
                      <a:r>
                        <a:rPr lang="en-US" sz="1800" b="0" i="0" kern="1200" dirty="0">
                          <a:solidFill>
                            <a:schemeClr val="dk1"/>
                          </a:solidFill>
                          <a:effectLst/>
                          <a:latin typeface="+mn-lt"/>
                          <a:ea typeface="+mn-ea"/>
                          <a:cs typeface="+mn-cs"/>
                        </a:rPr>
                        <a:t>Vernacular</a:t>
                      </a:r>
                      <a:endParaRPr lang="en-US" dirty="0"/>
                    </a:p>
                  </a:txBody>
                  <a:tcPr/>
                </a:tc>
                <a:tc>
                  <a:txBody>
                    <a:bodyPr/>
                    <a:lstStyle/>
                    <a:p>
                      <a:r>
                        <a:rPr lang="en-US" sz="1800" b="0" i="0" kern="1200" dirty="0">
                          <a:solidFill>
                            <a:schemeClr val="dk1"/>
                          </a:solidFill>
                          <a:effectLst/>
                          <a:latin typeface="+mn-lt"/>
                          <a:ea typeface="+mn-ea"/>
                          <a:cs typeface="+mn-cs"/>
                        </a:rPr>
                        <a:t>In linguistics, vernacular usually refers to the everyday, informal language spoken by a particular community or group of people. It often contrasts with the more formal or standardized version of the language used in writing, education, or formal settings. Vernacular language can include elements from regional accents and local dialects, making it unique to a specific social or cultural group.</a:t>
                      </a:r>
                      <a:endParaRPr lang="en-US" dirty="0"/>
                    </a:p>
                  </a:txBody>
                  <a:tcPr/>
                </a:tc>
                <a:extLst>
                  <a:ext uri="{0D108BD9-81ED-4DB2-BD59-A6C34878D82A}">
                    <a16:rowId xmlns:a16="http://schemas.microsoft.com/office/drawing/2014/main" val="3730160082"/>
                  </a:ext>
                </a:extLst>
              </a:tr>
              <a:tr h="370840">
                <a:tc>
                  <a:txBody>
                    <a:bodyPr/>
                    <a:lstStyle/>
                    <a:p>
                      <a:r>
                        <a:rPr lang="en-US" dirty="0"/>
                        <a:t>Creole</a:t>
                      </a:r>
                    </a:p>
                  </a:txBody>
                  <a:tcPr/>
                </a:tc>
                <a:tc>
                  <a:txBody>
                    <a:bodyPr/>
                    <a:lstStyle/>
                    <a:p>
                      <a:r>
                        <a:rPr lang="en-US" sz="1800" b="0" i="0" kern="1200" dirty="0">
                          <a:solidFill>
                            <a:schemeClr val="dk1"/>
                          </a:solidFill>
                          <a:effectLst/>
                          <a:latin typeface="+mn-lt"/>
                          <a:ea typeface="+mn-ea"/>
                          <a:cs typeface="+mn-cs"/>
                        </a:rPr>
                        <a:t>Fully developed natural language that originates from the blending of different languages</a:t>
                      </a:r>
                      <a:endParaRPr lang="en-US" dirty="0"/>
                    </a:p>
                  </a:txBody>
                  <a:tcPr/>
                </a:tc>
                <a:extLst>
                  <a:ext uri="{0D108BD9-81ED-4DB2-BD59-A6C34878D82A}">
                    <a16:rowId xmlns:a16="http://schemas.microsoft.com/office/drawing/2014/main" val="754471719"/>
                  </a:ext>
                </a:extLst>
              </a:tr>
            </a:tbl>
          </a:graphicData>
        </a:graphic>
      </p:graphicFrame>
      <p:sp>
        <p:nvSpPr>
          <p:cNvPr id="4" name="Title 3">
            <a:extLst>
              <a:ext uri="{FF2B5EF4-FFF2-40B4-BE49-F238E27FC236}">
                <a16:creationId xmlns:a16="http://schemas.microsoft.com/office/drawing/2014/main" id="{CF68F694-3A68-EEF1-63C0-42A6B6C5D601}"/>
              </a:ext>
            </a:extLst>
          </p:cNvPr>
          <p:cNvSpPr>
            <a:spLocks noGrp="1"/>
          </p:cNvSpPr>
          <p:nvPr>
            <p:ph type="title"/>
          </p:nvPr>
        </p:nvSpPr>
        <p:spPr>
          <a:xfrm>
            <a:off x="391762" y="804530"/>
            <a:ext cx="10075333" cy="1116012"/>
          </a:xfrm>
        </p:spPr>
        <p:txBody>
          <a:bodyPr/>
          <a:lstStyle/>
          <a:p>
            <a:r>
              <a:rPr lang="en-US" dirty="0">
                <a:solidFill>
                  <a:schemeClr val="accent2"/>
                </a:solidFill>
              </a:rPr>
              <a:t>Key Terminology</a:t>
            </a:r>
          </a:p>
        </p:txBody>
      </p:sp>
    </p:spTree>
    <p:extLst>
      <p:ext uri="{BB962C8B-B14F-4D97-AF65-F5344CB8AC3E}">
        <p14:creationId xmlns:p14="http://schemas.microsoft.com/office/powerpoint/2010/main" val="2186524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4B9FFC-152B-FD27-0CFA-F50C018FF3D6}"/>
              </a:ext>
            </a:extLst>
          </p:cNvPr>
          <p:cNvSpPr>
            <a:spLocks noGrp="1"/>
          </p:cNvSpPr>
          <p:nvPr>
            <p:ph type="title"/>
          </p:nvPr>
        </p:nvSpPr>
        <p:spPr>
          <a:xfrm>
            <a:off x="386608" y="1191804"/>
            <a:ext cx="10075333" cy="1116012"/>
          </a:xfrm>
        </p:spPr>
        <p:txBody>
          <a:bodyPr/>
          <a:lstStyle/>
          <a:p>
            <a:r>
              <a:rPr lang="en-US" dirty="0">
                <a:solidFill>
                  <a:schemeClr val="accent2"/>
                </a:solidFill>
              </a:rPr>
              <a:t>What is African American Language (AAL)</a:t>
            </a:r>
          </a:p>
        </p:txBody>
      </p:sp>
      <p:sp>
        <p:nvSpPr>
          <p:cNvPr id="3" name="Content Placeholder 2">
            <a:extLst>
              <a:ext uri="{FF2B5EF4-FFF2-40B4-BE49-F238E27FC236}">
                <a16:creationId xmlns:a16="http://schemas.microsoft.com/office/drawing/2014/main" id="{A66F6392-6442-1E0A-B5A0-ED452E1F74CF}"/>
              </a:ext>
            </a:extLst>
          </p:cNvPr>
          <p:cNvSpPr>
            <a:spLocks noGrp="1"/>
          </p:cNvSpPr>
          <p:nvPr>
            <p:ph sz="half" idx="1"/>
          </p:nvPr>
        </p:nvSpPr>
        <p:spPr>
          <a:xfrm>
            <a:off x="386608" y="2122792"/>
            <a:ext cx="10351543" cy="3543404"/>
          </a:xfrm>
        </p:spPr>
        <p:txBody>
          <a:bodyPr>
            <a:normAutofit/>
          </a:bodyPr>
          <a:lstStyle/>
          <a:p>
            <a:r>
              <a:rPr lang="en-US" dirty="0">
                <a:solidFill>
                  <a:schemeClr val="tx1"/>
                </a:solidFill>
                <a:latin typeface="+mn-lt"/>
              </a:rPr>
              <a:t>An intentionally broad term meant to encompass all varieties of language use in African American communities, reflecting differences in age/generation, sex, gender, sexuality, social and socioeconomic class, region, education, religion, and other affiliations and identities that intersect with one's ethnicity/race and nationality</a:t>
            </a:r>
          </a:p>
          <a:p>
            <a:r>
              <a:rPr lang="en-US" dirty="0">
                <a:solidFill>
                  <a:schemeClr val="tx1"/>
                </a:solidFill>
                <a:latin typeface="+mn-lt"/>
              </a:rPr>
              <a:t>Synonyms to AAL Include: Black English, Ebonics, African American English (AAE), African American Vernacular English (AAVE)</a:t>
            </a:r>
          </a:p>
        </p:txBody>
      </p:sp>
    </p:spTree>
    <p:extLst>
      <p:ext uri="{BB962C8B-B14F-4D97-AF65-F5344CB8AC3E}">
        <p14:creationId xmlns:p14="http://schemas.microsoft.com/office/powerpoint/2010/main" val="3039336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B124AD61-FBFE-23F7-3552-000882CC4297}"/>
              </a:ext>
            </a:extLst>
          </p:cNvPr>
          <p:cNvGraphicFramePr>
            <a:graphicFrameLocks noGrp="1"/>
          </p:cNvGraphicFramePr>
          <p:nvPr>
            <p:ph sz="half" idx="1"/>
            <p:extLst>
              <p:ext uri="{D42A27DB-BD31-4B8C-83A1-F6EECF244321}">
                <p14:modId xmlns:p14="http://schemas.microsoft.com/office/powerpoint/2010/main" val="1597834628"/>
              </p:ext>
            </p:extLst>
          </p:nvPr>
        </p:nvGraphicFramePr>
        <p:xfrm>
          <a:off x="392113" y="1723292"/>
          <a:ext cx="10350500" cy="4747846"/>
        </p:xfrm>
        <a:graphic>
          <a:graphicData uri="http://schemas.openxmlformats.org/drawingml/2006/table">
            <a:tbl>
              <a:tblPr firstRow="1" bandRow="1">
                <a:tableStyleId>{5C22544A-7EE6-4342-B048-85BDC9FD1C3A}</a:tableStyleId>
              </a:tblPr>
              <a:tblGrid>
                <a:gridCol w="5175250">
                  <a:extLst>
                    <a:ext uri="{9D8B030D-6E8A-4147-A177-3AD203B41FA5}">
                      <a16:colId xmlns:a16="http://schemas.microsoft.com/office/drawing/2014/main" val="2066865706"/>
                    </a:ext>
                  </a:extLst>
                </a:gridCol>
                <a:gridCol w="5175250">
                  <a:extLst>
                    <a:ext uri="{9D8B030D-6E8A-4147-A177-3AD203B41FA5}">
                      <a16:colId xmlns:a16="http://schemas.microsoft.com/office/drawing/2014/main" val="2432118424"/>
                    </a:ext>
                  </a:extLst>
                </a:gridCol>
              </a:tblGrid>
              <a:tr h="627103">
                <a:tc>
                  <a:txBody>
                    <a:bodyPr/>
                    <a:lstStyle/>
                    <a:p>
                      <a:pPr algn="ctr"/>
                      <a:r>
                        <a:rPr lang="en-US" dirty="0"/>
                        <a:t>Creole Hypothesis</a:t>
                      </a:r>
                    </a:p>
                  </a:txBody>
                  <a:tcPr/>
                </a:tc>
                <a:tc>
                  <a:txBody>
                    <a:bodyPr/>
                    <a:lstStyle/>
                    <a:p>
                      <a:pPr algn="ctr"/>
                      <a:r>
                        <a:rPr lang="en-US" dirty="0"/>
                        <a:t>English Origins Hypothesis</a:t>
                      </a:r>
                    </a:p>
                  </a:txBody>
                  <a:tcPr/>
                </a:tc>
                <a:extLst>
                  <a:ext uri="{0D108BD9-81ED-4DB2-BD59-A6C34878D82A}">
                    <a16:rowId xmlns:a16="http://schemas.microsoft.com/office/drawing/2014/main" val="2182709777"/>
                  </a:ext>
                </a:extLst>
              </a:tr>
              <a:tr h="4120743">
                <a:tc>
                  <a:txBody>
                    <a:bodyPr/>
                    <a:lstStyle/>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Suggests that AAL originated from creole languages that developed during the Atlantic slave trade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It hypothesizes that African slaves, coming from diverse linguistic backgrounds, were forced to communicate with each other and with European slaveholders using a simplified, pidgin-like language that combined elements of their native languages and English</a:t>
                      </a:r>
                      <a:endParaRPr lang="en-US" b="0" dirty="0"/>
                    </a:p>
                  </a:txBody>
                  <a:tcPr/>
                </a:tc>
                <a:tc>
                  <a:txBody>
                    <a:bodyPr/>
                    <a:lstStyle/>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Suggest that AAL originated as English, but as the African American community solidified, it innovated specific features and that contemporary AAL is the result of evolution, by its own unique, internal logic.</a:t>
                      </a:r>
                    </a:p>
                    <a:p>
                      <a:pPr marL="285750" indent="-285750">
                        <a:buFont typeface="Arial" panose="020B0604020202020204" pitchFamily="34" charset="0"/>
                        <a:buChar char="•"/>
                      </a:pPr>
                      <a:endParaRPr lang="en-US" sz="1800" b="0" i="0" kern="1200" dirty="0">
                        <a:solidFill>
                          <a:schemeClr val="dk1"/>
                        </a:solidFill>
                        <a:effectLst/>
                        <a:latin typeface="+mn-lt"/>
                        <a:ea typeface="+mn-ea"/>
                        <a:cs typeface="+mn-cs"/>
                      </a:endParaRPr>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It hypothesizes the development of AAL can be attributed to the influence of the regional dialects of England spoken by the early settlers, which were transferred to the African American population through the process of language acquisition and contact</a:t>
                      </a:r>
                      <a:endParaRPr lang="en-US" sz="18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811780778"/>
                  </a:ext>
                </a:extLst>
              </a:tr>
            </a:tbl>
          </a:graphicData>
        </a:graphic>
      </p:graphicFrame>
      <p:sp>
        <p:nvSpPr>
          <p:cNvPr id="4" name="Title 3">
            <a:extLst>
              <a:ext uri="{FF2B5EF4-FFF2-40B4-BE49-F238E27FC236}">
                <a16:creationId xmlns:a16="http://schemas.microsoft.com/office/drawing/2014/main" id="{2EA24F56-8D93-27D9-0663-65E8D45573C2}"/>
              </a:ext>
            </a:extLst>
          </p:cNvPr>
          <p:cNvSpPr>
            <a:spLocks noGrp="1"/>
          </p:cNvSpPr>
          <p:nvPr>
            <p:ph type="title"/>
          </p:nvPr>
        </p:nvSpPr>
        <p:spPr>
          <a:xfrm>
            <a:off x="392113" y="871171"/>
            <a:ext cx="10075333" cy="852121"/>
          </a:xfrm>
        </p:spPr>
        <p:txBody>
          <a:bodyPr/>
          <a:lstStyle/>
          <a:p>
            <a:r>
              <a:rPr lang="en-US" dirty="0">
                <a:solidFill>
                  <a:schemeClr val="accent2"/>
                </a:solidFill>
              </a:rPr>
              <a:t>Origins of AAL</a:t>
            </a:r>
          </a:p>
        </p:txBody>
      </p:sp>
    </p:spTree>
    <p:extLst>
      <p:ext uri="{BB962C8B-B14F-4D97-AF65-F5344CB8AC3E}">
        <p14:creationId xmlns:p14="http://schemas.microsoft.com/office/powerpoint/2010/main" val="3175467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4B9FFC-152B-FD27-0CFA-F50C018FF3D6}"/>
              </a:ext>
            </a:extLst>
          </p:cNvPr>
          <p:cNvSpPr>
            <a:spLocks noGrp="1"/>
          </p:cNvSpPr>
          <p:nvPr>
            <p:ph type="title"/>
          </p:nvPr>
        </p:nvSpPr>
        <p:spPr>
          <a:xfrm>
            <a:off x="386608" y="1191804"/>
            <a:ext cx="10075333" cy="1116012"/>
          </a:xfrm>
        </p:spPr>
        <p:txBody>
          <a:bodyPr/>
          <a:lstStyle/>
          <a:p>
            <a:r>
              <a:rPr lang="en-US" dirty="0">
                <a:solidFill>
                  <a:schemeClr val="accent2"/>
                </a:solidFill>
              </a:rPr>
              <a:t>Why Phonetics Matters</a:t>
            </a:r>
          </a:p>
        </p:txBody>
      </p:sp>
      <p:sp>
        <p:nvSpPr>
          <p:cNvPr id="3" name="Content Placeholder 2">
            <a:extLst>
              <a:ext uri="{FF2B5EF4-FFF2-40B4-BE49-F238E27FC236}">
                <a16:creationId xmlns:a16="http://schemas.microsoft.com/office/drawing/2014/main" id="{A66F6392-6442-1E0A-B5A0-ED452E1F74CF}"/>
              </a:ext>
            </a:extLst>
          </p:cNvPr>
          <p:cNvSpPr>
            <a:spLocks noGrp="1"/>
          </p:cNvSpPr>
          <p:nvPr>
            <p:ph sz="half" idx="1"/>
          </p:nvPr>
        </p:nvSpPr>
        <p:spPr>
          <a:xfrm>
            <a:off x="386608" y="2122792"/>
            <a:ext cx="10351543" cy="3543404"/>
          </a:xfrm>
        </p:spPr>
        <p:txBody>
          <a:bodyPr>
            <a:normAutofit fontScale="92500"/>
          </a:bodyPr>
          <a:lstStyle/>
          <a:p>
            <a:r>
              <a:rPr lang="en-US" dirty="0">
                <a:solidFill>
                  <a:schemeClr val="tx1"/>
                </a:solidFill>
                <a:latin typeface="+mn-lt"/>
              </a:rPr>
              <a:t>Phonetics is the study of how sounds are produced, transmitted, and perceived in spoken language. It deals with understanding the physical aspects of pronunciation, such as how speech sounds are made, their acoustic properties, and how they are heard by the human auditory system.</a:t>
            </a:r>
          </a:p>
          <a:p>
            <a:r>
              <a:rPr lang="en-US" dirty="0">
                <a:solidFill>
                  <a:schemeClr val="tx1"/>
                </a:solidFill>
                <a:latin typeface="+mn-lt"/>
              </a:rPr>
              <a:t>Given that most ASR models interpret speech in the same capacity as the human ear can, phonetic variations especially variation in the way words are pronounced can skew that model's transcription output if it hasn’t been trained on a wide variety of language dialect variation (e.g., AAL)</a:t>
            </a:r>
          </a:p>
        </p:txBody>
      </p:sp>
    </p:spTree>
    <p:extLst>
      <p:ext uri="{BB962C8B-B14F-4D97-AF65-F5344CB8AC3E}">
        <p14:creationId xmlns:p14="http://schemas.microsoft.com/office/powerpoint/2010/main" val="4224010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B7013032-C02E-26CC-A31C-AA8E503C8DF2}"/>
              </a:ext>
            </a:extLst>
          </p:cNvPr>
          <p:cNvGraphicFramePr>
            <a:graphicFrameLocks noGrp="1"/>
          </p:cNvGraphicFramePr>
          <p:nvPr>
            <p:ph sz="half" idx="1"/>
            <p:extLst>
              <p:ext uri="{D42A27DB-BD31-4B8C-83A1-F6EECF244321}">
                <p14:modId xmlns:p14="http://schemas.microsoft.com/office/powerpoint/2010/main" val="1759214375"/>
              </p:ext>
            </p:extLst>
          </p:nvPr>
        </p:nvGraphicFramePr>
        <p:xfrm>
          <a:off x="391762" y="2450365"/>
          <a:ext cx="11583361" cy="3388360"/>
        </p:xfrm>
        <a:graphic>
          <a:graphicData uri="http://schemas.openxmlformats.org/drawingml/2006/table">
            <a:tbl>
              <a:tblPr firstRow="1" bandRow="1">
                <a:tableStyleId>{5C22544A-7EE6-4342-B048-85BDC9FD1C3A}</a:tableStyleId>
              </a:tblPr>
              <a:tblGrid>
                <a:gridCol w="1454624">
                  <a:extLst>
                    <a:ext uri="{9D8B030D-6E8A-4147-A177-3AD203B41FA5}">
                      <a16:colId xmlns:a16="http://schemas.microsoft.com/office/drawing/2014/main" val="3632194373"/>
                    </a:ext>
                  </a:extLst>
                </a:gridCol>
                <a:gridCol w="8103955">
                  <a:extLst>
                    <a:ext uri="{9D8B030D-6E8A-4147-A177-3AD203B41FA5}">
                      <a16:colId xmlns:a16="http://schemas.microsoft.com/office/drawing/2014/main" val="1535423012"/>
                    </a:ext>
                  </a:extLst>
                </a:gridCol>
                <a:gridCol w="2024782">
                  <a:extLst>
                    <a:ext uri="{9D8B030D-6E8A-4147-A177-3AD203B41FA5}">
                      <a16:colId xmlns:a16="http://schemas.microsoft.com/office/drawing/2014/main" val="3079134245"/>
                    </a:ext>
                  </a:extLst>
                </a:gridCol>
              </a:tblGrid>
              <a:tr h="370840">
                <a:tc>
                  <a:txBody>
                    <a:bodyPr/>
                    <a:lstStyle/>
                    <a:p>
                      <a:r>
                        <a:rPr lang="en-US" dirty="0"/>
                        <a:t>Type</a:t>
                      </a:r>
                    </a:p>
                  </a:txBody>
                  <a:tcPr/>
                </a:tc>
                <a:tc>
                  <a:txBody>
                    <a:bodyPr/>
                    <a:lstStyle/>
                    <a:p>
                      <a:r>
                        <a:rPr lang="en-US" dirty="0"/>
                        <a:t>Sentence and Variation </a:t>
                      </a:r>
                    </a:p>
                  </a:txBody>
                  <a:tcPr/>
                </a:tc>
                <a:tc>
                  <a:txBody>
                    <a:bodyPr/>
                    <a:lstStyle/>
                    <a:p>
                      <a:r>
                        <a:rPr lang="en-US" dirty="0"/>
                        <a:t>Link</a:t>
                      </a:r>
                    </a:p>
                  </a:txBody>
                  <a:tcPr/>
                </a:tc>
                <a:extLst>
                  <a:ext uri="{0D108BD9-81ED-4DB2-BD59-A6C34878D82A}">
                    <a16:rowId xmlns:a16="http://schemas.microsoft.com/office/drawing/2014/main" val="3803111081"/>
                  </a:ext>
                </a:extLst>
              </a:tr>
              <a:tr h="370840">
                <a:tc>
                  <a:txBody>
                    <a:bodyPr/>
                    <a:lstStyle/>
                    <a:p>
                      <a:r>
                        <a:rPr lang="en-US" sz="1800" b="0" i="0" kern="1200" dirty="0">
                          <a:solidFill>
                            <a:schemeClr val="dk1"/>
                          </a:solidFill>
                          <a:effectLst/>
                          <a:latin typeface="+mn-lt"/>
                          <a:ea typeface="+mn-ea"/>
                          <a:cs typeface="+mn-cs"/>
                        </a:rPr>
                        <a:t>Consonant cluster reduction</a:t>
                      </a:r>
                      <a:endParaRPr lang="en-US" dirty="0"/>
                    </a:p>
                  </a:txBody>
                  <a:tcPr/>
                </a:tc>
                <a:tc>
                  <a:txBody>
                    <a:bodyPr/>
                    <a:lstStyle/>
                    <a:p>
                      <a:r>
                        <a:rPr lang="en-US" dirty="0"/>
                        <a:t>Sentence: </a:t>
                      </a:r>
                      <a:r>
                        <a:rPr lang="en-US" sz="1800" b="0" i="0" kern="1200" dirty="0">
                          <a:solidFill>
                            <a:schemeClr val="dk1"/>
                          </a:solidFill>
                          <a:effectLst/>
                          <a:latin typeface="+mn-lt"/>
                          <a:ea typeface="+mn-ea"/>
                          <a:cs typeface="+mn-cs"/>
                        </a:rPr>
                        <a:t>It's too much</a:t>
                      </a:r>
                      <a:r>
                        <a:rPr lang="en-US" sz="1800" b="1" i="0" kern="1200" dirty="0">
                          <a:solidFill>
                            <a:schemeClr val="dk1"/>
                          </a:solidFill>
                          <a:effectLst/>
                          <a:latin typeface="+mn-lt"/>
                          <a:ea typeface="+mn-ea"/>
                          <a:cs typeface="+mn-cs"/>
                        </a:rPr>
                        <a:t> risk</a:t>
                      </a:r>
                      <a:r>
                        <a:rPr lang="en-US" sz="1800" b="0" i="0" kern="1200" dirty="0">
                          <a:solidFill>
                            <a:schemeClr val="dk1"/>
                          </a:solidFill>
                          <a:effectLst/>
                          <a:latin typeface="+mn-lt"/>
                          <a:ea typeface="+mn-ea"/>
                          <a:cs typeface="+mn-cs"/>
                        </a:rPr>
                        <a:t>. It's too much </a:t>
                      </a:r>
                      <a:r>
                        <a:rPr lang="en-US" sz="1800" b="1" i="0" kern="1200" dirty="0">
                          <a:solidFill>
                            <a:schemeClr val="dk1"/>
                          </a:solidFill>
                          <a:effectLst/>
                          <a:latin typeface="+mn-lt"/>
                          <a:ea typeface="+mn-ea"/>
                          <a:cs typeface="+mn-cs"/>
                        </a:rPr>
                        <a:t>risk</a:t>
                      </a:r>
                      <a:r>
                        <a:rPr lang="en-US" sz="1800" b="0" i="0" kern="1200" dirty="0">
                          <a:solidFill>
                            <a:schemeClr val="dk1"/>
                          </a:solidFill>
                          <a:effectLst/>
                          <a:latin typeface="+mn-lt"/>
                          <a:ea typeface="+mn-ea"/>
                          <a:cs typeface="+mn-cs"/>
                        </a:rPr>
                        <a:t>.</a:t>
                      </a:r>
                      <a:endParaRPr lang="en-US" dirty="0"/>
                    </a:p>
                    <a:p>
                      <a:endParaRPr lang="en-US" dirty="0"/>
                    </a:p>
                    <a:p>
                      <a:r>
                        <a:rPr lang="en-US" dirty="0"/>
                        <a:t>Variation: /</a:t>
                      </a:r>
                      <a:r>
                        <a:rPr lang="en-US" dirty="0" err="1"/>
                        <a:t>sk</a:t>
                      </a:r>
                      <a:r>
                        <a:rPr lang="en-US" dirty="0"/>
                        <a:t>/ cluster is reduced to /s/</a:t>
                      </a:r>
                    </a:p>
                  </a:txBody>
                  <a:tcPr/>
                </a:tc>
                <a:tc>
                  <a:txBody>
                    <a:bodyPr/>
                    <a:lstStyle/>
                    <a:p>
                      <a:pPr algn="ctr"/>
                      <a:r>
                        <a:rPr lang="en-US" dirty="0">
                          <a:hlinkClick r:id="rId3"/>
                        </a:rPr>
                        <a:t>Audio</a:t>
                      </a:r>
                      <a:endParaRPr lang="en-US" dirty="0"/>
                    </a:p>
                  </a:txBody>
                  <a:tcPr/>
                </a:tc>
                <a:extLst>
                  <a:ext uri="{0D108BD9-81ED-4DB2-BD59-A6C34878D82A}">
                    <a16:rowId xmlns:a16="http://schemas.microsoft.com/office/drawing/2014/main" val="2610697121"/>
                  </a:ext>
                </a:extLst>
              </a:tr>
              <a:tr h="370840">
                <a:tc>
                  <a:txBody>
                    <a:bodyPr/>
                    <a:lstStyle/>
                    <a:p>
                      <a:r>
                        <a:rPr lang="en-US" sz="1800" b="0" i="0" kern="1200" dirty="0">
                          <a:solidFill>
                            <a:schemeClr val="dk1"/>
                          </a:solidFill>
                          <a:effectLst/>
                          <a:latin typeface="+mn-lt"/>
                          <a:ea typeface="+mn-ea"/>
                          <a:cs typeface="+mn-cs"/>
                        </a:rPr>
                        <a:t>Velar nasal fronting</a:t>
                      </a:r>
                      <a:endParaRPr lang="en-US" dirty="0"/>
                    </a:p>
                  </a:txBody>
                  <a:tcPr/>
                </a:tc>
                <a:tc>
                  <a:txBody>
                    <a:bodyPr/>
                    <a:lstStyle/>
                    <a:p>
                      <a:r>
                        <a:rPr lang="en-US" dirty="0"/>
                        <a:t>Sentence: </a:t>
                      </a:r>
                      <a:r>
                        <a:rPr lang="en-US" sz="1800" b="0" i="0" kern="1200" dirty="0">
                          <a:solidFill>
                            <a:schemeClr val="dk1"/>
                          </a:solidFill>
                          <a:effectLst/>
                          <a:latin typeface="+mn-lt"/>
                          <a:ea typeface="+mn-ea"/>
                          <a:cs typeface="+mn-cs"/>
                        </a:rPr>
                        <a:t>It's people </a:t>
                      </a:r>
                      <a:r>
                        <a:rPr lang="en-US" sz="1800" b="1" i="0" kern="1200" dirty="0">
                          <a:solidFill>
                            <a:schemeClr val="dk1"/>
                          </a:solidFill>
                          <a:effectLst/>
                          <a:latin typeface="+mn-lt"/>
                          <a:ea typeface="+mn-ea"/>
                          <a:cs typeface="+mn-cs"/>
                        </a:rPr>
                        <a:t>coming</a:t>
                      </a:r>
                      <a:r>
                        <a:rPr lang="en-US" sz="1800" b="0" i="0" kern="1200" dirty="0">
                          <a:solidFill>
                            <a:schemeClr val="dk1"/>
                          </a:solidFill>
                          <a:effectLst/>
                          <a:latin typeface="+mn-lt"/>
                          <a:ea typeface="+mn-ea"/>
                          <a:cs typeface="+mn-cs"/>
                        </a:rPr>
                        <a:t> from where they're from | </a:t>
                      </a:r>
                      <a:r>
                        <a:rPr lang="en-US" sz="1800" b="1" i="0" kern="1200" dirty="0">
                          <a:solidFill>
                            <a:schemeClr val="dk1"/>
                          </a:solidFill>
                          <a:effectLst/>
                          <a:latin typeface="+mn-lt"/>
                          <a:ea typeface="+mn-ea"/>
                          <a:cs typeface="+mn-cs"/>
                        </a:rPr>
                        <a:t>expressing</a:t>
                      </a:r>
                      <a:r>
                        <a:rPr lang="en-US" sz="1800" b="0" i="0" kern="1200" dirty="0">
                          <a:solidFill>
                            <a:schemeClr val="dk1"/>
                          </a:solidFill>
                          <a:effectLst/>
                          <a:latin typeface="+mn-lt"/>
                          <a:ea typeface="+mn-ea"/>
                          <a:cs typeface="+mn-cs"/>
                        </a:rPr>
                        <a:t> themself through the art the way they do.</a:t>
                      </a:r>
                      <a:endParaRPr lang="en-US" dirty="0"/>
                    </a:p>
                    <a:p>
                      <a:endParaRPr lang="en-US" dirty="0"/>
                    </a:p>
                    <a:p>
                      <a:r>
                        <a:rPr lang="en-US" dirty="0"/>
                        <a:t>Variation: </a:t>
                      </a:r>
                      <a:r>
                        <a:rPr lang="en-US" sz="1800" b="0" i="0" kern="1200" dirty="0">
                          <a:solidFill>
                            <a:schemeClr val="dk1"/>
                          </a:solidFill>
                          <a:effectLst/>
                          <a:latin typeface="+mn-lt"/>
                          <a:ea typeface="+mn-ea"/>
                          <a:cs typeface="+mn-cs"/>
                        </a:rPr>
                        <a:t> -</a:t>
                      </a:r>
                      <a:r>
                        <a:rPr lang="en-US" sz="1800" b="0" i="1" kern="1200" dirty="0" err="1">
                          <a:solidFill>
                            <a:schemeClr val="dk1"/>
                          </a:solidFill>
                          <a:effectLst/>
                          <a:latin typeface="+mn-lt"/>
                          <a:ea typeface="+mn-ea"/>
                          <a:cs typeface="+mn-cs"/>
                        </a:rPr>
                        <a:t>ing</a:t>
                      </a:r>
                      <a:r>
                        <a:rPr lang="en-US" sz="1800" b="0" i="1" kern="1200" dirty="0">
                          <a:solidFill>
                            <a:schemeClr val="dk1"/>
                          </a:solidFill>
                          <a:effectLst/>
                          <a:latin typeface="+mn-lt"/>
                          <a:ea typeface="+mn-ea"/>
                          <a:cs typeface="+mn-cs"/>
                        </a:rPr>
                        <a:t> </a:t>
                      </a:r>
                      <a:r>
                        <a:rPr lang="en-US" sz="1800" b="0" i="0" kern="1200" dirty="0">
                          <a:solidFill>
                            <a:schemeClr val="dk1"/>
                          </a:solidFill>
                          <a:effectLst/>
                          <a:latin typeface="+mn-lt"/>
                          <a:ea typeface="+mn-ea"/>
                          <a:cs typeface="+mn-cs"/>
                        </a:rPr>
                        <a:t>is replaced by </a:t>
                      </a:r>
                      <a:r>
                        <a:rPr lang="en-US" sz="1800" b="0" i="1" kern="1200" dirty="0">
                          <a:solidFill>
                            <a:schemeClr val="dk1"/>
                          </a:solidFill>
                          <a:effectLst/>
                          <a:latin typeface="+mn-lt"/>
                          <a:ea typeface="+mn-ea"/>
                          <a:cs typeface="+mn-cs"/>
                        </a:rPr>
                        <a:t>-in</a:t>
                      </a:r>
                      <a:endParaRPr lang="en-US" dirty="0"/>
                    </a:p>
                  </a:txBody>
                  <a:tcPr/>
                </a:tc>
                <a:tc>
                  <a:txBody>
                    <a:bodyPr/>
                    <a:lstStyle/>
                    <a:p>
                      <a:pPr algn="ctr"/>
                      <a:r>
                        <a:rPr lang="en-US" dirty="0">
                          <a:hlinkClick r:id="rId4"/>
                        </a:rPr>
                        <a:t>Audio</a:t>
                      </a:r>
                      <a:endParaRPr lang="en-US" dirty="0"/>
                    </a:p>
                  </a:txBody>
                  <a:tcPr/>
                </a:tc>
                <a:extLst>
                  <a:ext uri="{0D108BD9-81ED-4DB2-BD59-A6C34878D82A}">
                    <a16:rowId xmlns:a16="http://schemas.microsoft.com/office/drawing/2014/main" val="3730160082"/>
                  </a:ext>
                </a:extLst>
              </a:tr>
              <a:tr h="370840">
                <a:tc>
                  <a:txBody>
                    <a:bodyPr/>
                    <a:lstStyle/>
                    <a:p>
                      <a:r>
                        <a:rPr lang="en-US" sz="1800" b="0" i="0" kern="1200" dirty="0">
                          <a:solidFill>
                            <a:schemeClr val="dk1"/>
                          </a:solidFill>
                          <a:effectLst/>
                          <a:latin typeface="+mn-lt"/>
                          <a:ea typeface="+mn-ea"/>
                          <a:cs typeface="+mn-cs"/>
                        </a:rPr>
                        <a:t>Final fricative deletion</a:t>
                      </a:r>
                      <a:endParaRPr lang="en-US" dirty="0"/>
                    </a:p>
                  </a:txBody>
                  <a:tcPr/>
                </a:tc>
                <a:tc>
                  <a:txBody>
                    <a:bodyPr/>
                    <a:lstStyle/>
                    <a:p>
                      <a:r>
                        <a:rPr lang="en-US" dirty="0"/>
                        <a:t>Sentence: </a:t>
                      </a:r>
                      <a:r>
                        <a:rPr lang="en-US" sz="1800" b="0" i="0" kern="1200" dirty="0">
                          <a:solidFill>
                            <a:schemeClr val="dk1"/>
                          </a:solidFill>
                          <a:effectLst/>
                          <a:latin typeface="+mn-lt"/>
                          <a:ea typeface="+mn-ea"/>
                          <a:cs typeface="+mn-cs"/>
                        </a:rPr>
                        <a:t>I got forty-</a:t>
                      </a:r>
                      <a:r>
                        <a:rPr lang="en-US" sz="1800" b="1" i="0" kern="1200" dirty="0">
                          <a:solidFill>
                            <a:schemeClr val="dk1"/>
                          </a:solidFill>
                          <a:effectLst/>
                          <a:latin typeface="+mn-lt"/>
                          <a:ea typeface="+mn-ea"/>
                          <a:cs typeface="+mn-cs"/>
                        </a:rPr>
                        <a:t>five</a:t>
                      </a:r>
                      <a:r>
                        <a:rPr lang="en-US" sz="1800" b="0" i="0" kern="1200" dirty="0">
                          <a:solidFill>
                            <a:schemeClr val="dk1"/>
                          </a:solidFill>
                          <a:effectLst/>
                          <a:latin typeface="+mn-lt"/>
                          <a:ea typeface="+mn-ea"/>
                          <a:cs typeface="+mn-cs"/>
                        </a:rPr>
                        <a:t> years.</a:t>
                      </a:r>
                      <a:endParaRPr lang="en-US" dirty="0"/>
                    </a:p>
                    <a:p>
                      <a:endParaRPr lang="en-US" dirty="0"/>
                    </a:p>
                    <a:p>
                      <a:r>
                        <a:rPr lang="en-US" dirty="0"/>
                        <a:t>Variation: </a:t>
                      </a:r>
                      <a:r>
                        <a:rPr lang="en-US" sz="1800" b="0" i="1" kern="1200" dirty="0">
                          <a:solidFill>
                            <a:schemeClr val="dk1"/>
                          </a:solidFill>
                          <a:effectLst/>
                          <a:latin typeface="+mn-lt"/>
                          <a:ea typeface="+mn-ea"/>
                          <a:cs typeface="+mn-cs"/>
                        </a:rPr>
                        <a:t>fi'</a:t>
                      </a:r>
                      <a:r>
                        <a:rPr lang="en-US" sz="1800" b="0" i="0" kern="1200" dirty="0">
                          <a:solidFill>
                            <a:schemeClr val="dk1"/>
                          </a:solidFill>
                          <a:effectLst/>
                          <a:latin typeface="+mn-lt"/>
                          <a:ea typeface="+mn-ea"/>
                          <a:cs typeface="+mn-cs"/>
                        </a:rPr>
                        <a:t> for </a:t>
                      </a:r>
                      <a:r>
                        <a:rPr lang="en-US" sz="1800" b="0" i="1" kern="1200" dirty="0">
                          <a:solidFill>
                            <a:schemeClr val="dk1"/>
                          </a:solidFill>
                          <a:effectLst/>
                          <a:latin typeface="+mn-lt"/>
                          <a:ea typeface="+mn-ea"/>
                          <a:cs typeface="+mn-cs"/>
                        </a:rPr>
                        <a:t>five</a:t>
                      </a:r>
                      <a:endParaRPr lang="en-US" dirty="0"/>
                    </a:p>
                  </a:txBody>
                  <a:tcPr/>
                </a:tc>
                <a:tc>
                  <a:txBody>
                    <a:bodyPr/>
                    <a:lstStyle/>
                    <a:p>
                      <a:pPr algn="ctr"/>
                      <a:r>
                        <a:rPr lang="en-US" dirty="0">
                          <a:hlinkClick r:id="rId5"/>
                        </a:rPr>
                        <a:t>Audio</a:t>
                      </a:r>
                      <a:endParaRPr lang="en-US" dirty="0"/>
                    </a:p>
                  </a:txBody>
                  <a:tcPr/>
                </a:tc>
                <a:extLst>
                  <a:ext uri="{0D108BD9-81ED-4DB2-BD59-A6C34878D82A}">
                    <a16:rowId xmlns:a16="http://schemas.microsoft.com/office/drawing/2014/main" val="1876685651"/>
                  </a:ext>
                </a:extLst>
              </a:tr>
            </a:tbl>
          </a:graphicData>
        </a:graphic>
      </p:graphicFrame>
      <p:sp>
        <p:nvSpPr>
          <p:cNvPr id="4" name="Title 3">
            <a:extLst>
              <a:ext uri="{FF2B5EF4-FFF2-40B4-BE49-F238E27FC236}">
                <a16:creationId xmlns:a16="http://schemas.microsoft.com/office/drawing/2014/main" id="{CF68F694-3A68-EEF1-63C0-42A6B6C5D601}"/>
              </a:ext>
            </a:extLst>
          </p:cNvPr>
          <p:cNvSpPr>
            <a:spLocks noGrp="1"/>
          </p:cNvSpPr>
          <p:nvPr>
            <p:ph type="title"/>
          </p:nvPr>
        </p:nvSpPr>
        <p:spPr>
          <a:xfrm>
            <a:off x="391762" y="804530"/>
            <a:ext cx="10075333" cy="1116012"/>
          </a:xfrm>
        </p:spPr>
        <p:txBody>
          <a:bodyPr/>
          <a:lstStyle/>
          <a:p>
            <a:r>
              <a:rPr lang="en-US" dirty="0">
                <a:solidFill>
                  <a:schemeClr val="accent2"/>
                </a:solidFill>
              </a:rPr>
              <a:t>Phonetic variations in AAL from the CORAAL Corpus</a:t>
            </a:r>
          </a:p>
        </p:txBody>
      </p:sp>
    </p:spTree>
    <p:extLst>
      <p:ext uri="{BB962C8B-B14F-4D97-AF65-F5344CB8AC3E}">
        <p14:creationId xmlns:p14="http://schemas.microsoft.com/office/powerpoint/2010/main" val="2564100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69355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chemeClr val="tx1"/>
          </a:solidFill>
        </a:ln>
      </a:spPr>
      <a:bodyPr lIns="45720" rIns="45720" rtlCol="0" anchor="ctr">
        <a:normAutofit fontScale="92500" lnSpcReduction="20000"/>
      </a:bodyPr>
      <a:lstStyle>
        <a:defPPr algn="ctr">
          <a:defRPr dirty="0" err="1" smtClean="0">
            <a:solidFill>
              <a:schemeClr val="tx1"/>
            </a:solidFill>
            <a:latin typeface="Gentona Book" pitchFamily="2"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latin typeface="Gentona Book" pitchFamily="2" charset="77"/>
          </a:defRPr>
        </a:defPPr>
      </a:lstStyle>
    </a:txDef>
  </a:objectDefaults>
  <a:extraClrSchemeLst/>
  <a:extLst>
    <a:ext uri="{05A4C25C-085E-4340-85A3-A5531E510DB2}">
      <thm15:themeFamily xmlns:thm15="http://schemas.microsoft.com/office/thememl/2012/main" name="Presentation12" id="{48B37A77-3EF4-9941-A8E5-EB924710A769}" vid="{C326E940-DFE3-9C4B-BFAC-140ADAAE5C9C}"/>
    </a:ext>
  </a:extLst>
</a:theme>
</file>

<file path=ppt/theme/theme2.xml><?xml version="1.0" encoding="utf-8"?>
<a:theme xmlns:a="http://schemas.openxmlformats.org/drawingml/2006/main" name="PNE Theme Slide Deck">
  <a:themeElements>
    <a:clrScheme name="Custom 7">
      <a:dk1>
        <a:sysClr val="windowText" lastClr="000000"/>
      </a:dk1>
      <a:lt1>
        <a:sysClr val="window" lastClr="FFFFFF"/>
      </a:lt1>
      <a:dk2>
        <a:srgbClr val="000C3E"/>
      </a:dk2>
      <a:lt2>
        <a:srgbClr val="6C9AC3"/>
      </a:lt2>
      <a:accent1>
        <a:srgbClr val="00529B"/>
      </a:accent1>
      <a:accent2>
        <a:srgbClr val="00529B"/>
      </a:accent2>
      <a:accent3>
        <a:srgbClr val="E17F35"/>
      </a:accent3>
      <a:accent4>
        <a:srgbClr val="FF462C"/>
      </a:accent4>
      <a:accent5>
        <a:srgbClr val="FF462C"/>
      </a:accent5>
      <a:accent6>
        <a:srgbClr val="6C9AC3"/>
      </a:accent6>
      <a:hlink>
        <a:srgbClr val="FF462C"/>
      </a:hlink>
      <a:folHlink>
        <a:srgbClr val="FF7F35"/>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1013</TotalTime>
  <Words>985</Words>
  <Application>Microsoft Office PowerPoint</Application>
  <PresentationFormat>Widescreen</PresentationFormat>
  <Paragraphs>76</Paragraphs>
  <Slides>8</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vt:lpstr>
      <vt:lpstr>Calibri</vt:lpstr>
      <vt:lpstr>Cambria</vt:lpstr>
      <vt:lpstr>Rockwell</vt:lpstr>
      <vt:lpstr>Söhne</vt:lpstr>
      <vt:lpstr>Wingdings</vt:lpstr>
      <vt:lpstr>Office Theme</vt:lpstr>
      <vt:lpstr>PNE Theme Slide Deck</vt:lpstr>
      <vt:lpstr>Linguistics Studied in my Research</vt:lpstr>
      <vt:lpstr>What is linguistics?</vt:lpstr>
      <vt:lpstr>Key Terminology</vt:lpstr>
      <vt:lpstr>What is African American Language (AAL)</vt:lpstr>
      <vt:lpstr>Origins of AAL</vt:lpstr>
      <vt:lpstr>Why Phonetics Matters</vt:lpstr>
      <vt:lpstr>Phonetic variations in AAL from the CORAAL Corpus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Sayers, Zachary A.</dc:creator>
  <cp:lastModifiedBy>Sayers, Zachary A.</cp:lastModifiedBy>
  <cp:revision>1</cp:revision>
  <dcterms:created xsi:type="dcterms:W3CDTF">2023-07-28T03:39:51Z</dcterms:created>
  <dcterms:modified xsi:type="dcterms:W3CDTF">2023-07-28T20:33:28Z</dcterms:modified>
</cp:coreProperties>
</file>