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59" r:id="rId4"/>
    <p:sldId id="261" r:id="rId5"/>
    <p:sldId id="262" r:id="rId6"/>
    <p:sldId id="263" r:id="rId7"/>
    <p:sldId id="264" r:id="rId8"/>
    <p:sldId id="267" r:id="rId9"/>
    <p:sldId id="265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868833-75F4-4808-8D89-5AECAF3AD466}" v="27" dt="2023-07-20T19:27:54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47" autoAdjust="0"/>
    <p:restoredTop sz="80461" autoAdjust="0"/>
  </p:normalViewPr>
  <p:slideViewPr>
    <p:cSldViewPr snapToGrid="0">
      <p:cViewPr varScale="1">
        <p:scale>
          <a:sx n="89" d="100"/>
          <a:sy n="89" d="100"/>
        </p:scale>
        <p:origin x="3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ers, Zachary A." userId="69390791-5f2f-44e3-94f6-2c8b300287e4" providerId="ADAL" clId="{E3868833-75F4-4808-8D89-5AECAF3AD466}"/>
    <pc:docChg chg="undo redo custSel addSld delSld modSld sldOrd addMainMaster delMainMaster">
      <pc:chgData name="Sayers, Zachary A." userId="69390791-5f2f-44e3-94f6-2c8b300287e4" providerId="ADAL" clId="{E3868833-75F4-4808-8D89-5AECAF3AD466}" dt="2023-07-21T16:38:06.295" v="3337" actId="20577"/>
      <pc:docMkLst>
        <pc:docMk/>
      </pc:docMkLst>
      <pc:sldChg chg="del">
        <pc:chgData name="Sayers, Zachary A." userId="69390791-5f2f-44e3-94f6-2c8b300287e4" providerId="ADAL" clId="{E3868833-75F4-4808-8D89-5AECAF3AD466}" dt="2023-07-20T14:31:37.676" v="33" actId="47"/>
        <pc:sldMkLst>
          <pc:docMk/>
          <pc:sldMk cId="1799722210" sldId="256"/>
        </pc:sldMkLst>
      </pc:sldChg>
      <pc:sldChg chg="del">
        <pc:chgData name="Sayers, Zachary A." userId="69390791-5f2f-44e3-94f6-2c8b300287e4" providerId="ADAL" clId="{E3868833-75F4-4808-8D89-5AECAF3AD466}" dt="2023-07-20T14:31:13.941" v="2" actId="47"/>
        <pc:sldMkLst>
          <pc:docMk/>
          <pc:sldMk cId="1686835722" sldId="257"/>
        </pc:sldMkLst>
      </pc:sldChg>
      <pc:sldChg chg="delSp modSp add mod ord">
        <pc:chgData name="Sayers, Zachary A." userId="69390791-5f2f-44e3-94f6-2c8b300287e4" providerId="ADAL" clId="{E3868833-75F4-4808-8D89-5AECAF3AD466}" dt="2023-07-20T14:31:38.692" v="35"/>
        <pc:sldMkLst>
          <pc:docMk/>
          <pc:sldMk cId="564490603" sldId="258"/>
        </pc:sldMkLst>
        <pc:spChg chg="mod">
          <ac:chgData name="Sayers, Zachary A." userId="69390791-5f2f-44e3-94f6-2c8b300287e4" providerId="ADAL" clId="{E3868833-75F4-4808-8D89-5AECAF3AD466}" dt="2023-07-20T14:31:28.520" v="31" actId="20577"/>
          <ac:spMkLst>
            <pc:docMk/>
            <pc:sldMk cId="564490603" sldId="258"/>
            <ac:spMk id="2" creationId="{D747B216-0402-9F61-EF4C-50EEB9117419}"/>
          </ac:spMkLst>
        </pc:spChg>
        <pc:spChg chg="del">
          <ac:chgData name="Sayers, Zachary A." userId="69390791-5f2f-44e3-94f6-2c8b300287e4" providerId="ADAL" clId="{E3868833-75F4-4808-8D89-5AECAF3AD466}" dt="2023-07-20T14:31:34.508" v="32" actId="478"/>
          <ac:spMkLst>
            <pc:docMk/>
            <pc:sldMk cId="564490603" sldId="258"/>
            <ac:spMk id="4" creationId="{09A3DFEE-1699-D24C-5E09-B9804FB57E40}"/>
          </ac:spMkLst>
        </pc:spChg>
      </pc:sldChg>
      <pc:sldChg chg="addSp delSp modSp add mod modNotesTx">
        <pc:chgData name="Sayers, Zachary A." userId="69390791-5f2f-44e3-94f6-2c8b300287e4" providerId="ADAL" clId="{E3868833-75F4-4808-8D89-5AECAF3AD466}" dt="2023-07-20T19:40:44.867" v="3237" actId="207"/>
        <pc:sldMkLst>
          <pc:docMk/>
          <pc:sldMk cId="3173956012" sldId="259"/>
        </pc:sldMkLst>
        <pc:spChg chg="mod">
          <ac:chgData name="Sayers, Zachary A." userId="69390791-5f2f-44e3-94f6-2c8b300287e4" providerId="ADAL" clId="{E3868833-75F4-4808-8D89-5AECAF3AD466}" dt="2023-07-20T15:13:54.069" v="101" actId="1076"/>
          <ac:spMkLst>
            <pc:docMk/>
            <pc:sldMk cId="3173956012" sldId="259"/>
            <ac:spMk id="3" creationId="{61BE6AC7-D3EE-7685-4ADB-61D48B5C83F1}"/>
          </ac:spMkLst>
        </pc:spChg>
        <pc:spChg chg="add del mod">
          <ac:chgData name="Sayers, Zachary A." userId="69390791-5f2f-44e3-94f6-2c8b300287e4" providerId="ADAL" clId="{E3868833-75F4-4808-8D89-5AECAF3AD466}" dt="2023-07-20T14:36:35.822" v="83" actId="478"/>
          <ac:spMkLst>
            <pc:docMk/>
            <pc:sldMk cId="3173956012" sldId="259"/>
            <ac:spMk id="5" creationId="{41DB1F5D-06C4-345B-A275-6784A07EBCF5}"/>
          </ac:spMkLst>
        </pc:spChg>
        <pc:spChg chg="mod">
          <ac:chgData name="Sayers, Zachary A." userId="69390791-5f2f-44e3-94f6-2c8b300287e4" providerId="ADAL" clId="{E3868833-75F4-4808-8D89-5AECAF3AD466}" dt="2023-07-20T19:40:44.867" v="3237" actId="207"/>
          <ac:spMkLst>
            <pc:docMk/>
            <pc:sldMk cId="3173956012" sldId="259"/>
            <ac:spMk id="7" creationId="{00000000-0000-0000-0000-000000000000}"/>
          </ac:spMkLst>
        </pc:spChg>
        <pc:picChg chg="del">
          <ac:chgData name="Sayers, Zachary A." userId="69390791-5f2f-44e3-94f6-2c8b300287e4" providerId="ADAL" clId="{E3868833-75F4-4808-8D89-5AECAF3AD466}" dt="2023-07-20T14:36:24.947" v="80" actId="478"/>
          <ac:picMkLst>
            <pc:docMk/>
            <pc:sldMk cId="3173956012" sldId="259"/>
            <ac:picMk id="2" creationId="{87496A4C-A643-6F40-8B19-BB73FA8BA29E}"/>
          </ac:picMkLst>
        </pc:picChg>
        <pc:picChg chg="add mod">
          <ac:chgData name="Sayers, Zachary A." userId="69390791-5f2f-44e3-94f6-2c8b300287e4" providerId="ADAL" clId="{E3868833-75F4-4808-8D89-5AECAF3AD466}" dt="2023-07-20T15:14:15.408" v="104" actId="14100"/>
          <ac:picMkLst>
            <pc:docMk/>
            <pc:sldMk cId="3173956012" sldId="259"/>
            <ac:picMk id="8" creationId="{F32CA8E9-CA28-B6C3-EED0-F6A3595907B3}"/>
          </ac:picMkLst>
        </pc:picChg>
      </pc:sldChg>
      <pc:sldChg chg="modSp add del mod">
        <pc:chgData name="Sayers, Zachary A." userId="69390791-5f2f-44e3-94f6-2c8b300287e4" providerId="ADAL" clId="{E3868833-75F4-4808-8D89-5AECAF3AD466}" dt="2023-07-20T16:38:23.956" v="1283" actId="47"/>
        <pc:sldMkLst>
          <pc:docMk/>
          <pc:sldMk cId="2937947324" sldId="260"/>
        </pc:sldMkLst>
        <pc:spChg chg="mod">
          <ac:chgData name="Sayers, Zachary A." userId="69390791-5f2f-44e3-94f6-2c8b300287e4" providerId="ADAL" clId="{E3868833-75F4-4808-8D89-5AECAF3AD466}" dt="2023-07-20T15:35:22.272" v="278" actId="1076"/>
          <ac:spMkLst>
            <pc:docMk/>
            <pc:sldMk cId="2937947324" sldId="260"/>
            <ac:spMk id="3" creationId="{61BE6AC7-D3EE-7685-4ADB-61D48B5C83F1}"/>
          </ac:spMkLst>
        </pc:spChg>
        <pc:spChg chg="mod">
          <ac:chgData name="Sayers, Zachary A." userId="69390791-5f2f-44e3-94f6-2c8b300287e4" providerId="ADAL" clId="{E3868833-75F4-4808-8D89-5AECAF3AD466}" dt="2023-07-20T15:35:10.455" v="277" actId="20577"/>
          <ac:spMkLst>
            <pc:docMk/>
            <pc:sldMk cId="2937947324" sldId="260"/>
            <ac:spMk id="7" creationId="{00000000-0000-0000-0000-000000000000}"/>
          </ac:spMkLst>
        </pc:spChg>
      </pc:sldChg>
      <pc:sldChg chg="addSp delSp modSp new mod modNotesTx">
        <pc:chgData name="Sayers, Zachary A." userId="69390791-5f2f-44e3-94f6-2c8b300287e4" providerId="ADAL" clId="{E3868833-75F4-4808-8D89-5AECAF3AD466}" dt="2023-07-20T19:40:41.046" v="3236" actId="207"/>
        <pc:sldMkLst>
          <pc:docMk/>
          <pc:sldMk cId="1228431436" sldId="261"/>
        </pc:sldMkLst>
        <pc:spChg chg="del">
          <ac:chgData name="Sayers, Zachary A." userId="69390791-5f2f-44e3-94f6-2c8b300287e4" providerId="ADAL" clId="{E3868833-75F4-4808-8D89-5AECAF3AD466}" dt="2023-07-20T15:36:07.522" v="280" actId="3680"/>
          <ac:spMkLst>
            <pc:docMk/>
            <pc:sldMk cId="1228431436" sldId="261"/>
            <ac:spMk id="2" creationId="{0FB12246-5997-C6C2-05D1-D47A37C93006}"/>
          </ac:spMkLst>
        </pc:spChg>
        <pc:spChg chg="del">
          <ac:chgData name="Sayers, Zachary A." userId="69390791-5f2f-44e3-94f6-2c8b300287e4" providerId="ADAL" clId="{E3868833-75F4-4808-8D89-5AECAF3AD466}" dt="2023-07-20T15:36:35.126" v="285" actId="478"/>
          <ac:spMkLst>
            <pc:docMk/>
            <pc:sldMk cId="1228431436" sldId="261"/>
            <ac:spMk id="3" creationId="{51B5A146-81F2-C846-3B2A-1A6880E5E9E8}"/>
          </ac:spMkLst>
        </pc:spChg>
        <pc:spChg chg="mod">
          <ac:chgData name="Sayers, Zachary A." userId="69390791-5f2f-44e3-94f6-2c8b300287e4" providerId="ADAL" clId="{E3868833-75F4-4808-8D89-5AECAF3AD466}" dt="2023-07-20T19:40:41.046" v="3236" actId="207"/>
          <ac:spMkLst>
            <pc:docMk/>
            <pc:sldMk cId="1228431436" sldId="261"/>
            <ac:spMk id="4" creationId="{2EA24F56-8D93-27D9-0663-65E8D45573C2}"/>
          </ac:spMkLst>
        </pc:spChg>
        <pc:graphicFrameChg chg="add mod ord modGraphic">
          <ac:chgData name="Sayers, Zachary A." userId="69390791-5f2f-44e3-94f6-2c8b300287e4" providerId="ADAL" clId="{E3868833-75F4-4808-8D89-5AECAF3AD466}" dt="2023-07-20T15:42:38.820" v="404" actId="1076"/>
          <ac:graphicFrameMkLst>
            <pc:docMk/>
            <pc:sldMk cId="1228431436" sldId="261"/>
            <ac:graphicFrameMk id="5" creationId="{B124AD61-FBFE-23F7-3552-000882CC4297}"/>
          </ac:graphicFrameMkLst>
        </pc:graphicFrameChg>
      </pc:sldChg>
      <pc:sldChg chg="addSp delSp modSp new mod">
        <pc:chgData name="Sayers, Zachary A." userId="69390791-5f2f-44e3-94f6-2c8b300287e4" providerId="ADAL" clId="{E3868833-75F4-4808-8D89-5AECAF3AD466}" dt="2023-07-20T19:40:37.564" v="3235" actId="207"/>
        <pc:sldMkLst>
          <pc:docMk/>
          <pc:sldMk cId="2186524252" sldId="262"/>
        </pc:sldMkLst>
        <pc:spChg chg="add del mod">
          <ac:chgData name="Sayers, Zachary A." userId="69390791-5f2f-44e3-94f6-2c8b300287e4" providerId="ADAL" clId="{E3868833-75F4-4808-8D89-5AECAF3AD466}" dt="2023-07-20T15:52:07.872" v="744" actId="3680"/>
          <ac:spMkLst>
            <pc:docMk/>
            <pc:sldMk cId="2186524252" sldId="262"/>
            <ac:spMk id="2" creationId="{BCED4F46-7B6D-EABC-5716-602826A9C259}"/>
          </ac:spMkLst>
        </pc:spChg>
        <pc:spChg chg="del">
          <ac:chgData name="Sayers, Zachary A." userId="69390791-5f2f-44e3-94f6-2c8b300287e4" providerId="ADAL" clId="{E3868833-75F4-4808-8D89-5AECAF3AD466}" dt="2023-07-20T15:51:42.423" v="742" actId="478"/>
          <ac:spMkLst>
            <pc:docMk/>
            <pc:sldMk cId="2186524252" sldId="262"/>
            <ac:spMk id="3" creationId="{C267C726-868D-90BE-CCA9-7B9A36477C3E}"/>
          </ac:spMkLst>
        </pc:spChg>
        <pc:spChg chg="mod">
          <ac:chgData name="Sayers, Zachary A." userId="69390791-5f2f-44e3-94f6-2c8b300287e4" providerId="ADAL" clId="{E3868833-75F4-4808-8D89-5AECAF3AD466}" dt="2023-07-20T19:40:37.564" v="3235" actId="207"/>
          <ac:spMkLst>
            <pc:docMk/>
            <pc:sldMk cId="2186524252" sldId="262"/>
            <ac:spMk id="4" creationId="{CF68F694-3A68-EEF1-63C0-42A6B6C5D601}"/>
          </ac:spMkLst>
        </pc:spChg>
        <pc:graphicFrameChg chg="add del mod ord modGraphic">
          <ac:chgData name="Sayers, Zachary A." userId="69390791-5f2f-44e3-94f6-2c8b300287e4" providerId="ADAL" clId="{E3868833-75F4-4808-8D89-5AECAF3AD466}" dt="2023-07-20T15:51:25.934" v="735" actId="3680"/>
          <ac:graphicFrameMkLst>
            <pc:docMk/>
            <pc:sldMk cId="2186524252" sldId="262"/>
            <ac:graphicFrameMk id="5" creationId="{D89475C0-7BB4-C7C3-3992-D55CE02D4E97}"/>
          </ac:graphicFrameMkLst>
        </pc:graphicFrameChg>
        <pc:graphicFrameChg chg="add mod ord modGraphic">
          <ac:chgData name="Sayers, Zachary A." userId="69390791-5f2f-44e3-94f6-2c8b300287e4" providerId="ADAL" clId="{E3868833-75F4-4808-8D89-5AECAF3AD466}" dt="2023-07-20T16:22:32.318" v="948" actId="20577"/>
          <ac:graphicFrameMkLst>
            <pc:docMk/>
            <pc:sldMk cId="2186524252" sldId="262"/>
            <ac:graphicFrameMk id="6" creationId="{B7013032-C02E-26CC-A31C-AA8E503C8DF2}"/>
          </ac:graphicFrameMkLst>
        </pc:graphicFrameChg>
      </pc:sldChg>
      <pc:sldChg chg="addSp delSp modSp new mod modNotesTx">
        <pc:chgData name="Sayers, Zachary A." userId="69390791-5f2f-44e3-94f6-2c8b300287e4" providerId="ADAL" clId="{E3868833-75F4-4808-8D89-5AECAF3AD466}" dt="2023-07-20T19:40:34.090" v="3234" actId="207"/>
        <pc:sldMkLst>
          <pc:docMk/>
          <pc:sldMk cId="3256088791" sldId="263"/>
        </pc:sldMkLst>
        <pc:spChg chg="del">
          <ac:chgData name="Sayers, Zachary A." userId="69390791-5f2f-44e3-94f6-2c8b300287e4" providerId="ADAL" clId="{E3868833-75F4-4808-8D89-5AECAF3AD466}" dt="2023-07-20T16:29:09.011" v="980" actId="931"/>
          <ac:spMkLst>
            <pc:docMk/>
            <pc:sldMk cId="3256088791" sldId="263"/>
            <ac:spMk id="2" creationId="{69872327-3299-9F2F-CF41-75A573FC32C6}"/>
          </ac:spMkLst>
        </pc:spChg>
        <pc:spChg chg="del">
          <ac:chgData name="Sayers, Zachary A." userId="69390791-5f2f-44e3-94f6-2c8b300287e4" providerId="ADAL" clId="{E3868833-75F4-4808-8D89-5AECAF3AD466}" dt="2023-07-20T16:24:47.648" v="950" actId="478"/>
          <ac:spMkLst>
            <pc:docMk/>
            <pc:sldMk cId="3256088791" sldId="263"/>
            <ac:spMk id="3" creationId="{D32ECA0B-EC0C-5B5E-85D8-F0EDA5FD4FC2}"/>
          </ac:spMkLst>
        </pc:spChg>
        <pc:spChg chg="mod">
          <ac:chgData name="Sayers, Zachary A." userId="69390791-5f2f-44e3-94f6-2c8b300287e4" providerId="ADAL" clId="{E3868833-75F4-4808-8D89-5AECAF3AD466}" dt="2023-07-20T19:40:34.090" v="3234" actId="207"/>
          <ac:spMkLst>
            <pc:docMk/>
            <pc:sldMk cId="3256088791" sldId="263"/>
            <ac:spMk id="4" creationId="{A24B9FFC-152B-FD27-0CFA-F50C018FF3D6}"/>
          </ac:spMkLst>
        </pc:spChg>
        <pc:picChg chg="add mod">
          <ac:chgData name="Sayers, Zachary A." userId="69390791-5f2f-44e3-94f6-2c8b300287e4" providerId="ADAL" clId="{E3868833-75F4-4808-8D89-5AECAF3AD466}" dt="2023-07-20T16:29:24.968" v="987" actId="14100"/>
          <ac:picMkLst>
            <pc:docMk/>
            <pc:sldMk cId="3256088791" sldId="263"/>
            <ac:picMk id="6" creationId="{45A2D019-D72E-CA4E-49D4-60D8B89428D3}"/>
          </ac:picMkLst>
        </pc:picChg>
      </pc:sldChg>
      <pc:sldChg chg="addSp delSp modSp new mod modNotesTx">
        <pc:chgData name="Sayers, Zachary A." userId="69390791-5f2f-44e3-94f6-2c8b300287e4" providerId="ADAL" clId="{E3868833-75F4-4808-8D89-5AECAF3AD466}" dt="2023-07-20T19:46:06.679" v="3252" actId="1076"/>
        <pc:sldMkLst>
          <pc:docMk/>
          <pc:sldMk cId="1463823161" sldId="264"/>
        </pc:sldMkLst>
        <pc:spChg chg="mod">
          <ac:chgData name="Sayers, Zachary A." userId="69390791-5f2f-44e3-94f6-2c8b300287e4" providerId="ADAL" clId="{E3868833-75F4-4808-8D89-5AECAF3AD466}" dt="2023-07-20T19:45:51.013" v="3247" actId="27636"/>
          <ac:spMkLst>
            <pc:docMk/>
            <pc:sldMk cId="1463823161" sldId="264"/>
            <ac:spMk id="2" creationId="{36426C51-FFBC-656F-23E1-4D4759D3508D}"/>
          </ac:spMkLst>
        </pc:spChg>
        <pc:spChg chg="del">
          <ac:chgData name="Sayers, Zachary A." userId="69390791-5f2f-44e3-94f6-2c8b300287e4" providerId="ADAL" clId="{E3868833-75F4-4808-8D89-5AECAF3AD466}" dt="2023-07-20T16:56:22.087" v="1298" actId="478"/>
          <ac:spMkLst>
            <pc:docMk/>
            <pc:sldMk cId="1463823161" sldId="264"/>
            <ac:spMk id="3" creationId="{94E411E6-BEE3-A3D7-7631-D2137D9BDC8F}"/>
          </ac:spMkLst>
        </pc:spChg>
        <pc:spChg chg="mod">
          <ac:chgData name="Sayers, Zachary A." userId="69390791-5f2f-44e3-94f6-2c8b300287e4" providerId="ADAL" clId="{E3868833-75F4-4808-8D89-5AECAF3AD466}" dt="2023-07-20T19:40:30.847" v="3233" actId="207"/>
          <ac:spMkLst>
            <pc:docMk/>
            <pc:sldMk cId="1463823161" sldId="264"/>
            <ac:spMk id="4" creationId="{8407F08A-EB56-D9FB-7ED9-2F6851043EB4}"/>
          </ac:spMkLst>
        </pc:spChg>
        <pc:picChg chg="add mod">
          <ac:chgData name="Sayers, Zachary A." userId="69390791-5f2f-44e3-94f6-2c8b300287e4" providerId="ADAL" clId="{E3868833-75F4-4808-8D89-5AECAF3AD466}" dt="2023-07-20T19:46:03.585" v="3251" actId="1076"/>
          <ac:picMkLst>
            <pc:docMk/>
            <pc:sldMk cId="1463823161" sldId="264"/>
            <ac:picMk id="6" creationId="{FBCBD97D-FB80-65CF-627E-69B07F802FD0}"/>
          </ac:picMkLst>
        </pc:picChg>
        <pc:picChg chg="add mod modCrop">
          <ac:chgData name="Sayers, Zachary A." userId="69390791-5f2f-44e3-94f6-2c8b300287e4" providerId="ADAL" clId="{E3868833-75F4-4808-8D89-5AECAF3AD466}" dt="2023-07-20T19:46:06.679" v="3252" actId="1076"/>
          <ac:picMkLst>
            <pc:docMk/>
            <pc:sldMk cId="1463823161" sldId="264"/>
            <ac:picMk id="7" creationId="{12B3EED7-CCEB-FC9F-F23D-D750E2A70B1F}"/>
          </ac:picMkLst>
        </pc:picChg>
      </pc:sldChg>
      <pc:sldChg chg="addSp delSp modSp add mod modNotesTx">
        <pc:chgData name="Sayers, Zachary A." userId="69390791-5f2f-44e3-94f6-2c8b300287e4" providerId="ADAL" clId="{E3868833-75F4-4808-8D89-5AECAF3AD466}" dt="2023-07-20T19:40:27.552" v="3232" actId="207"/>
        <pc:sldMkLst>
          <pc:docMk/>
          <pc:sldMk cId="4159127214" sldId="265"/>
        </pc:sldMkLst>
        <pc:spChg chg="mod">
          <ac:chgData name="Sayers, Zachary A." userId="69390791-5f2f-44e3-94f6-2c8b300287e4" providerId="ADAL" clId="{E3868833-75F4-4808-8D89-5AECAF3AD466}" dt="2023-07-20T19:39:08.873" v="3220" actId="207"/>
          <ac:spMkLst>
            <pc:docMk/>
            <pc:sldMk cId="4159127214" sldId="265"/>
            <ac:spMk id="2" creationId="{36426C51-FFBC-656F-23E1-4D4759D3508D}"/>
          </ac:spMkLst>
        </pc:spChg>
        <pc:spChg chg="mod">
          <ac:chgData name="Sayers, Zachary A." userId="69390791-5f2f-44e3-94f6-2c8b300287e4" providerId="ADAL" clId="{E3868833-75F4-4808-8D89-5AECAF3AD466}" dt="2023-07-20T19:40:27.552" v="3232" actId="207"/>
          <ac:spMkLst>
            <pc:docMk/>
            <pc:sldMk cId="4159127214" sldId="265"/>
            <ac:spMk id="4" creationId="{8407F08A-EB56-D9FB-7ED9-2F6851043EB4}"/>
          </ac:spMkLst>
        </pc:spChg>
        <pc:picChg chg="add mod">
          <ac:chgData name="Sayers, Zachary A." userId="69390791-5f2f-44e3-94f6-2c8b300287e4" providerId="ADAL" clId="{E3868833-75F4-4808-8D89-5AECAF3AD466}" dt="2023-07-20T18:26:43.960" v="2294" actId="14100"/>
          <ac:picMkLst>
            <pc:docMk/>
            <pc:sldMk cId="4159127214" sldId="265"/>
            <ac:picMk id="5" creationId="{293C1716-2611-7B00-FC77-27E324ED090D}"/>
          </ac:picMkLst>
        </pc:picChg>
        <pc:picChg chg="del">
          <ac:chgData name="Sayers, Zachary A." userId="69390791-5f2f-44e3-94f6-2c8b300287e4" providerId="ADAL" clId="{E3868833-75F4-4808-8D89-5AECAF3AD466}" dt="2023-07-20T17:19:54.354" v="1811" actId="478"/>
          <ac:picMkLst>
            <pc:docMk/>
            <pc:sldMk cId="4159127214" sldId="265"/>
            <ac:picMk id="6" creationId="{FBCBD97D-FB80-65CF-627E-69B07F802FD0}"/>
          </ac:picMkLst>
        </pc:picChg>
      </pc:sldChg>
      <pc:sldChg chg="modSp add del mod">
        <pc:chgData name="Sayers, Zachary A." userId="69390791-5f2f-44e3-94f6-2c8b300287e4" providerId="ADAL" clId="{E3868833-75F4-4808-8D89-5AECAF3AD466}" dt="2023-07-20T19:02:20.715" v="2393" actId="47"/>
        <pc:sldMkLst>
          <pc:docMk/>
          <pc:sldMk cId="1390136820" sldId="266"/>
        </pc:sldMkLst>
        <pc:spChg chg="mod">
          <ac:chgData name="Sayers, Zachary A." userId="69390791-5f2f-44e3-94f6-2c8b300287e4" providerId="ADAL" clId="{E3868833-75F4-4808-8D89-5AECAF3AD466}" dt="2023-07-20T18:50:24.470" v="2308"/>
          <ac:spMkLst>
            <pc:docMk/>
            <pc:sldMk cId="1390136820" sldId="266"/>
            <ac:spMk id="2" creationId="{36426C51-FFBC-656F-23E1-4D4759D3508D}"/>
          </ac:spMkLst>
        </pc:spChg>
        <pc:spChg chg="mod">
          <ac:chgData name="Sayers, Zachary A." userId="69390791-5f2f-44e3-94f6-2c8b300287e4" providerId="ADAL" clId="{E3868833-75F4-4808-8D89-5AECAF3AD466}" dt="2023-07-20T18:49:54.648" v="2307" actId="20577"/>
          <ac:spMkLst>
            <pc:docMk/>
            <pc:sldMk cId="1390136820" sldId="266"/>
            <ac:spMk id="4" creationId="{8407F08A-EB56-D9FB-7ED9-2F6851043EB4}"/>
          </ac:spMkLst>
        </pc:spChg>
      </pc:sldChg>
      <pc:sldChg chg="addSp delSp modSp add mod ord modNotesTx">
        <pc:chgData name="Sayers, Zachary A." userId="69390791-5f2f-44e3-94f6-2c8b300287e4" providerId="ADAL" clId="{E3868833-75F4-4808-8D89-5AECAF3AD466}" dt="2023-07-21T16:32:39.750" v="3325" actId="20577"/>
        <pc:sldMkLst>
          <pc:docMk/>
          <pc:sldMk cId="2037564315" sldId="267"/>
        </pc:sldMkLst>
        <pc:spChg chg="mod">
          <ac:chgData name="Sayers, Zachary A." userId="69390791-5f2f-44e3-94f6-2c8b300287e4" providerId="ADAL" clId="{E3868833-75F4-4808-8D89-5AECAF3AD466}" dt="2023-07-20T19:48:54.564" v="3262" actId="20577"/>
          <ac:spMkLst>
            <pc:docMk/>
            <pc:sldMk cId="2037564315" sldId="267"/>
            <ac:spMk id="3" creationId="{61BE6AC7-D3EE-7685-4ADB-61D48B5C83F1}"/>
          </ac:spMkLst>
        </pc:spChg>
        <pc:spChg chg="mod">
          <ac:chgData name="Sayers, Zachary A." userId="69390791-5f2f-44e3-94f6-2c8b300287e4" providerId="ADAL" clId="{E3868833-75F4-4808-8D89-5AECAF3AD466}" dt="2023-07-20T19:39:14.590" v="3221" actId="207"/>
          <ac:spMkLst>
            <pc:docMk/>
            <pc:sldMk cId="2037564315" sldId="267"/>
            <ac:spMk id="7" creationId="{00000000-0000-0000-0000-000000000000}"/>
          </ac:spMkLst>
        </pc:spChg>
        <pc:picChg chg="add mod">
          <ac:chgData name="Sayers, Zachary A." userId="69390791-5f2f-44e3-94f6-2c8b300287e4" providerId="ADAL" clId="{E3868833-75F4-4808-8D89-5AECAF3AD466}" dt="2023-07-20T18:59:25.280" v="2338" actId="14100"/>
          <ac:picMkLst>
            <pc:docMk/>
            <pc:sldMk cId="2037564315" sldId="267"/>
            <ac:picMk id="4" creationId="{69D1B833-7DAA-4E73-D24A-FA0D1184AD58}"/>
          </ac:picMkLst>
        </pc:picChg>
        <pc:picChg chg="add mod">
          <ac:chgData name="Sayers, Zachary A." userId="69390791-5f2f-44e3-94f6-2c8b300287e4" providerId="ADAL" clId="{E3868833-75F4-4808-8D89-5AECAF3AD466}" dt="2023-07-20T18:59:17.071" v="2335" actId="1076"/>
          <ac:picMkLst>
            <pc:docMk/>
            <pc:sldMk cId="2037564315" sldId="267"/>
            <ac:picMk id="6" creationId="{F6D0078D-95F2-DF8E-DD92-FBE825F933E0}"/>
          </ac:picMkLst>
        </pc:picChg>
        <pc:picChg chg="del">
          <ac:chgData name="Sayers, Zachary A." userId="69390791-5f2f-44e3-94f6-2c8b300287e4" providerId="ADAL" clId="{E3868833-75F4-4808-8D89-5AECAF3AD466}" dt="2023-07-20T18:57:18.721" v="2322" actId="478"/>
          <ac:picMkLst>
            <pc:docMk/>
            <pc:sldMk cId="2037564315" sldId="267"/>
            <ac:picMk id="8" creationId="{F32CA8E9-CA28-B6C3-EED0-F6A3595907B3}"/>
          </ac:picMkLst>
        </pc:picChg>
      </pc:sldChg>
      <pc:sldChg chg="modSp add mod ord modNotesTx">
        <pc:chgData name="Sayers, Zachary A." userId="69390791-5f2f-44e3-94f6-2c8b300287e4" providerId="ADAL" clId="{E3868833-75F4-4808-8D89-5AECAF3AD466}" dt="2023-07-21T16:36:01.889" v="3329" actId="20577"/>
        <pc:sldMkLst>
          <pc:docMk/>
          <pc:sldMk cId="3175467743" sldId="268"/>
        </pc:sldMkLst>
        <pc:spChg chg="mod">
          <ac:chgData name="Sayers, Zachary A." userId="69390791-5f2f-44e3-94f6-2c8b300287e4" providerId="ADAL" clId="{E3868833-75F4-4808-8D89-5AECAF3AD466}" dt="2023-07-20T19:40:18.067" v="3231" actId="207"/>
          <ac:spMkLst>
            <pc:docMk/>
            <pc:sldMk cId="3175467743" sldId="268"/>
            <ac:spMk id="4" creationId="{2EA24F56-8D93-27D9-0663-65E8D45573C2}"/>
          </ac:spMkLst>
        </pc:spChg>
        <pc:graphicFrameChg chg="mod modGraphic">
          <ac:chgData name="Sayers, Zachary A." userId="69390791-5f2f-44e3-94f6-2c8b300287e4" providerId="ADAL" clId="{E3868833-75F4-4808-8D89-5AECAF3AD466}" dt="2023-07-21T16:36:01.889" v="3329" actId="20577"/>
          <ac:graphicFrameMkLst>
            <pc:docMk/>
            <pc:sldMk cId="3175467743" sldId="268"/>
            <ac:graphicFrameMk id="5" creationId="{B124AD61-FBFE-23F7-3552-000882CC4297}"/>
          </ac:graphicFrameMkLst>
        </pc:graphicFrameChg>
      </pc:sldChg>
      <pc:sldChg chg="addSp delSp modSp add mod ord modNotesTx">
        <pc:chgData name="Sayers, Zachary A." userId="69390791-5f2f-44e3-94f6-2c8b300287e4" providerId="ADAL" clId="{E3868833-75F4-4808-8D89-5AECAF3AD466}" dt="2023-07-20T19:40:12.981" v="3228" actId="207"/>
        <pc:sldMkLst>
          <pc:docMk/>
          <pc:sldMk cId="3039336794" sldId="269"/>
        </pc:sldMkLst>
        <pc:spChg chg="add mod">
          <ac:chgData name="Sayers, Zachary A." userId="69390791-5f2f-44e3-94f6-2c8b300287e4" providerId="ADAL" clId="{E3868833-75F4-4808-8D89-5AECAF3AD466}" dt="2023-07-20T19:39:01.361" v="3219" actId="207"/>
          <ac:spMkLst>
            <pc:docMk/>
            <pc:sldMk cId="3039336794" sldId="269"/>
            <ac:spMk id="3" creationId="{A66F6392-6442-1E0A-B5A0-ED452E1F74CF}"/>
          </ac:spMkLst>
        </pc:spChg>
        <pc:spChg chg="mod">
          <ac:chgData name="Sayers, Zachary A." userId="69390791-5f2f-44e3-94f6-2c8b300287e4" providerId="ADAL" clId="{E3868833-75F4-4808-8D89-5AECAF3AD466}" dt="2023-07-20T19:40:12.981" v="3228" actId="207"/>
          <ac:spMkLst>
            <pc:docMk/>
            <pc:sldMk cId="3039336794" sldId="269"/>
            <ac:spMk id="4" creationId="{A24B9FFC-152B-FD27-0CFA-F50C018FF3D6}"/>
          </ac:spMkLst>
        </pc:spChg>
        <pc:picChg chg="del">
          <ac:chgData name="Sayers, Zachary A." userId="69390791-5f2f-44e3-94f6-2c8b300287e4" providerId="ADAL" clId="{E3868833-75F4-4808-8D89-5AECAF3AD466}" dt="2023-07-20T19:25:35.974" v="2911" actId="478"/>
          <ac:picMkLst>
            <pc:docMk/>
            <pc:sldMk cId="3039336794" sldId="269"/>
            <ac:picMk id="6" creationId="{45A2D019-D72E-CA4E-49D4-60D8B89428D3}"/>
          </ac:picMkLst>
        </pc:picChg>
        <pc:picChg chg="add mod">
          <ac:chgData name="Sayers, Zachary A." userId="69390791-5f2f-44e3-94f6-2c8b300287e4" providerId="ADAL" clId="{E3868833-75F4-4808-8D89-5AECAF3AD466}" dt="2023-07-20T19:25:51.284" v="2918" actId="14100"/>
          <ac:picMkLst>
            <pc:docMk/>
            <pc:sldMk cId="3039336794" sldId="269"/>
            <ac:picMk id="7" creationId="{06A5BC98-8648-ADE0-4924-3F093A3506D9}"/>
          </ac:picMkLst>
        </pc:picChg>
      </pc:sldChg>
      <pc:sldChg chg="add del">
        <pc:chgData name="Sayers, Zachary A." userId="69390791-5f2f-44e3-94f6-2c8b300287e4" providerId="ADAL" clId="{E3868833-75F4-4808-8D89-5AECAF3AD466}" dt="2023-07-20T19:30:49.966" v="2950" actId="47"/>
        <pc:sldMkLst>
          <pc:docMk/>
          <pc:sldMk cId="89842632" sldId="270"/>
        </pc:sldMkLst>
      </pc:sldChg>
      <pc:sldChg chg="addSp delSp modSp add mod ord modNotesTx">
        <pc:chgData name="Sayers, Zachary A." userId="69390791-5f2f-44e3-94f6-2c8b300287e4" providerId="ADAL" clId="{E3868833-75F4-4808-8D89-5AECAF3AD466}" dt="2023-07-21T16:38:06.295" v="3337" actId="20577"/>
        <pc:sldMkLst>
          <pc:docMk/>
          <pc:sldMk cId="1076470661" sldId="270"/>
        </pc:sldMkLst>
        <pc:spChg chg="mod">
          <ac:chgData name="Sayers, Zachary A." userId="69390791-5f2f-44e3-94f6-2c8b300287e4" providerId="ADAL" clId="{E3868833-75F4-4808-8D89-5AECAF3AD466}" dt="2023-07-21T16:38:06.295" v="3337" actId="20577"/>
          <ac:spMkLst>
            <pc:docMk/>
            <pc:sldMk cId="1076470661" sldId="270"/>
            <ac:spMk id="3" creationId="{61BE6AC7-D3EE-7685-4ADB-61D48B5C83F1}"/>
          </ac:spMkLst>
        </pc:spChg>
        <pc:spChg chg="mod">
          <ac:chgData name="Sayers, Zachary A." userId="69390791-5f2f-44e3-94f6-2c8b300287e4" providerId="ADAL" clId="{E3868833-75F4-4808-8D89-5AECAF3AD466}" dt="2023-07-20T19:38:54.302" v="3218" actId="207"/>
          <ac:spMkLst>
            <pc:docMk/>
            <pc:sldMk cId="1076470661" sldId="270"/>
            <ac:spMk id="7" creationId="{00000000-0000-0000-0000-000000000000}"/>
          </ac:spMkLst>
        </pc:spChg>
        <pc:picChg chg="del">
          <ac:chgData name="Sayers, Zachary A." userId="69390791-5f2f-44e3-94f6-2c8b300287e4" providerId="ADAL" clId="{E3868833-75F4-4808-8D89-5AECAF3AD466}" dt="2023-07-20T19:31:13.168" v="2955" actId="478"/>
          <ac:picMkLst>
            <pc:docMk/>
            <pc:sldMk cId="1076470661" sldId="270"/>
            <ac:picMk id="4" creationId="{69D1B833-7DAA-4E73-D24A-FA0D1184AD58}"/>
          </ac:picMkLst>
        </pc:picChg>
        <pc:picChg chg="add del mod">
          <ac:chgData name="Sayers, Zachary A." userId="69390791-5f2f-44e3-94f6-2c8b300287e4" providerId="ADAL" clId="{E3868833-75F4-4808-8D89-5AECAF3AD466}" dt="2023-07-20T19:31:32.511" v="2959" actId="478"/>
          <ac:picMkLst>
            <pc:docMk/>
            <pc:sldMk cId="1076470661" sldId="270"/>
            <ac:picMk id="5" creationId="{E24D71BF-2E34-8706-E310-6CBB41A794BE}"/>
          </ac:picMkLst>
        </pc:picChg>
        <pc:picChg chg="del">
          <ac:chgData name="Sayers, Zachary A." userId="69390791-5f2f-44e3-94f6-2c8b300287e4" providerId="ADAL" clId="{E3868833-75F4-4808-8D89-5AECAF3AD466}" dt="2023-07-20T19:31:14.124" v="2956" actId="478"/>
          <ac:picMkLst>
            <pc:docMk/>
            <pc:sldMk cId="1076470661" sldId="270"/>
            <ac:picMk id="6" creationId="{F6D0078D-95F2-DF8E-DD92-FBE825F933E0}"/>
          </ac:picMkLst>
        </pc:picChg>
        <pc:picChg chg="add mod">
          <ac:chgData name="Sayers, Zachary A." userId="69390791-5f2f-44e3-94f6-2c8b300287e4" providerId="ADAL" clId="{E3868833-75F4-4808-8D89-5AECAF3AD466}" dt="2023-07-20T19:31:40.327" v="2962" actId="14100"/>
          <ac:picMkLst>
            <pc:docMk/>
            <pc:sldMk cId="1076470661" sldId="270"/>
            <ac:picMk id="9" creationId="{85657C92-8036-9BAF-5BAF-7862E84FBE5F}"/>
          </ac:picMkLst>
        </pc:picChg>
      </pc:sldChg>
      <pc:sldChg chg="add">
        <pc:chgData name="Sayers, Zachary A." userId="69390791-5f2f-44e3-94f6-2c8b300287e4" providerId="ADAL" clId="{E3868833-75F4-4808-8D89-5AECAF3AD466}" dt="2023-07-20T19:41:11.251" v="3240"/>
        <pc:sldMkLst>
          <pc:docMk/>
          <pc:sldMk cId="4213693558" sldId="271"/>
        </pc:sldMkLst>
      </pc:sldChg>
      <pc:sldMasterChg chg="addSldLayout">
        <pc:chgData name="Sayers, Zachary A." userId="69390791-5f2f-44e3-94f6-2c8b300287e4" providerId="ADAL" clId="{E3868833-75F4-4808-8D89-5AECAF3AD466}" dt="2023-07-20T19:41:11.249" v="3239" actId="27028"/>
        <pc:sldMasterMkLst>
          <pc:docMk/>
          <pc:sldMasterMk cId="2235483339" sldId="2147483648"/>
        </pc:sldMasterMkLst>
        <pc:sldLayoutChg chg="add">
          <pc:chgData name="Sayers, Zachary A." userId="69390791-5f2f-44e3-94f6-2c8b300287e4" providerId="ADAL" clId="{E3868833-75F4-4808-8D89-5AECAF3AD466}" dt="2023-07-20T14:31:10.531" v="0" actId="27028"/>
          <pc:sldLayoutMkLst>
            <pc:docMk/>
            <pc:sldMasterMk cId="2235483339" sldId="2147483648"/>
            <pc:sldLayoutMk cId="3193063438" sldId="2147483662"/>
          </pc:sldLayoutMkLst>
        </pc:sldLayoutChg>
        <pc:sldLayoutChg chg="add">
          <pc:chgData name="Sayers, Zachary A." userId="69390791-5f2f-44e3-94f6-2c8b300287e4" providerId="ADAL" clId="{E3868833-75F4-4808-8D89-5AECAF3AD466}" dt="2023-07-20T19:41:11.249" v="3239" actId="27028"/>
          <pc:sldLayoutMkLst>
            <pc:docMk/>
            <pc:sldMasterMk cId="2235483339" sldId="2147483648"/>
            <pc:sldLayoutMk cId="2304143043" sldId="2147483669"/>
          </pc:sldLayoutMkLst>
        </pc:sldLayoutChg>
      </pc:sldMasterChg>
      <pc:sldMasterChg chg="add addSldLayout">
        <pc:chgData name="Sayers, Zachary A." userId="69390791-5f2f-44e3-94f6-2c8b300287e4" providerId="ADAL" clId="{E3868833-75F4-4808-8D89-5AECAF3AD466}" dt="2023-07-20T14:31:50.317" v="36" actId="27028"/>
        <pc:sldMasterMkLst>
          <pc:docMk/>
          <pc:sldMasterMk cId="0" sldId="2147483660"/>
        </pc:sldMasterMkLst>
        <pc:sldLayoutChg chg="add">
          <pc:chgData name="Sayers, Zachary A." userId="69390791-5f2f-44e3-94f6-2c8b300287e4" providerId="ADAL" clId="{E3868833-75F4-4808-8D89-5AECAF3AD466}" dt="2023-07-20T14:31:50.317" v="36" actId="27028"/>
          <pc:sldLayoutMkLst>
            <pc:docMk/>
            <pc:sldMasterMk cId="0" sldId="2147483660"/>
            <pc:sldLayoutMk cId="2998573254" sldId="2147484269"/>
          </pc:sldLayoutMkLst>
        </pc:sldLayoutChg>
      </pc:sldMasterChg>
      <pc:sldMasterChg chg="del delSldLayout">
        <pc:chgData name="Sayers, Zachary A." userId="69390791-5f2f-44e3-94f6-2c8b300287e4" providerId="ADAL" clId="{E3868833-75F4-4808-8D89-5AECAF3AD466}" dt="2023-07-20T14:31:37.676" v="33" actId="47"/>
        <pc:sldMasterMkLst>
          <pc:docMk/>
          <pc:sldMasterMk cId="821323621" sldId="2147483660"/>
        </pc:sldMasterMkLst>
        <pc:sldLayoutChg chg="del">
          <pc:chgData name="Sayers, Zachary A." userId="69390791-5f2f-44e3-94f6-2c8b300287e4" providerId="ADAL" clId="{E3868833-75F4-4808-8D89-5AECAF3AD466}" dt="2023-07-20T14:31:37.676" v="33" actId="47"/>
          <pc:sldLayoutMkLst>
            <pc:docMk/>
            <pc:sldMasterMk cId="821323621" sldId="2147483660"/>
            <pc:sldLayoutMk cId="836974786" sldId="2147483650"/>
          </pc:sldLayoutMkLst>
        </pc:sldLayoutChg>
        <pc:sldLayoutChg chg="del">
          <pc:chgData name="Sayers, Zachary A." userId="69390791-5f2f-44e3-94f6-2c8b300287e4" providerId="ADAL" clId="{E3868833-75F4-4808-8D89-5AECAF3AD466}" dt="2023-07-20T14:31:37.676" v="33" actId="47"/>
          <pc:sldLayoutMkLst>
            <pc:docMk/>
            <pc:sldMasterMk cId="821323621" sldId="2147483660"/>
            <pc:sldLayoutMk cId="110217069" sldId="2147483651"/>
          </pc:sldLayoutMkLst>
        </pc:sldLayoutChg>
        <pc:sldLayoutChg chg="del">
          <pc:chgData name="Sayers, Zachary A." userId="69390791-5f2f-44e3-94f6-2c8b300287e4" providerId="ADAL" clId="{E3868833-75F4-4808-8D89-5AECAF3AD466}" dt="2023-07-20T14:31:37.676" v="33" actId="47"/>
          <pc:sldLayoutMkLst>
            <pc:docMk/>
            <pc:sldMasterMk cId="821323621" sldId="2147483660"/>
            <pc:sldLayoutMk cId="2144045808" sldId="2147483652"/>
          </pc:sldLayoutMkLst>
        </pc:sldLayoutChg>
        <pc:sldLayoutChg chg="del">
          <pc:chgData name="Sayers, Zachary A." userId="69390791-5f2f-44e3-94f6-2c8b300287e4" providerId="ADAL" clId="{E3868833-75F4-4808-8D89-5AECAF3AD466}" dt="2023-07-20T14:31:37.676" v="33" actId="47"/>
          <pc:sldLayoutMkLst>
            <pc:docMk/>
            <pc:sldMasterMk cId="821323621" sldId="2147483660"/>
            <pc:sldLayoutMk cId="1494711210" sldId="2147483653"/>
          </pc:sldLayoutMkLst>
        </pc:sldLayoutChg>
        <pc:sldLayoutChg chg="del">
          <pc:chgData name="Sayers, Zachary A." userId="69390791-5f2f-44e3-94f6-2c8b300287e4" providerId="ADAL" clId="{E3868833-75F4-4808-8D89-5AECAF3AD466}" dt="2023-07-20T14:31:37.676" v="33" actId="47"/>
          <pc:sldLayoutMkLst>
            <pc:docMk/>
            <pc:sldMasterMk cId="821323621" sldId="2147483660"/>
            <pc:sldLayoutMk cId="1487817708" sldId="2147483654"/>
          </pc:sldLayoutMkLst>
        </pc:sldLayoutChg>
        <pc:sldLayoutChg chg="del">
          <pc:chgData name="Sayers, Zachary A." userId="69390791-5f2f-44e3-94f6-2c8b300287e4" providerId="ADAL" clId="{E3868833-75F4-4808-8D89-5AECAF3AD466}" dt="2023-07-20T14:31:37.676" v="33" actId="47"/>
          <pc:sldLayoutMkLst>
            <pc:docMk/>
            <pc:sldMasterMk cId="821323621" sldId="2147483660"/>
            <pc:sldLayoutMk cId="2421563334" sldId="2147483655"/>
          </pc:sldLayoutMkLst>
        </pc:sldLayoutChg>
        <pc:sldLayoutChg chg="del">
          <pc:chgData name="Sayers, Zachary A." userId="69390791-5f2f-44e3-94f6-2c8b300287e4" providerId="ADAL" clId="{E3868833-75F4-4808-8D89-5AECAF3AD466}" dt="2023-07-20T14:31:37.676" v="33" actId="47"/>
          <pc:sldLayoutMkLst>
            <pc:docMk/>
            <pc:sldMasterMk cId="821323621" sldId="2147483660"/>
            <pc:sldLayoutMk cId="840725756" sldId="2147483656"/>
          </pc:sldLayoutMkLst>
        </pc:sldLayoutChg>
        <pc:sldLayoutChg chg="del">
          <pc:chgData name="Sayers, Zachary A." userId="69390791-5f2f-44e3-94f6-2c8b300287e4" providerId="ADAL" clId="{E3868833-75F4-4808-8D89-5AECAF3AD466}" dt="2023-07-20T14:31:37.676" v="33" actId="47"/>
          <pc:sldLayoutMkLst>
            <pc:docMk/>
            <pc:sldMasterMk cId="821323621" sldId="2147483660"/>
            <pc:sldLayoutMk cId="2448417400" sldId="2147483657"/>
          </pc:sldLayoutMkLst>
        </pc:sldLayoutChg>
        <pc:sldLayoutChg chg="del">
          <pc:chgData name="Sayers, Zachary A." userId="69390791-5f2f-44e3-94f6-2c8b300287e4" providerId="ADAL" clId="{E3868833-75F4-4808-8D89-5AECAF3AD466}" dt="2023-07-20T14:31:37.676" v="33" actId="47"/>
          <pc:sldLayoutMkLst>
            <pc:docMk/>
            <pc:sldMasterMk cId="821323621" sldId="2147483660"/>
            <pc:sldLayoutMk cId="727819827" sldId="2147483658"/>
          </pc:sldLayoutMkLst>
        </pc:sldLayoutChg>
        <pc:sldLayoutChg chg="del">
          <pc:chgData name="Sayers, Zachary A." userId="69390791-5f2f-44e3-94f6-2c8b300287e4" providerId="ADAL" clId="{E3868833-75F4-4808-8D89-5AECAF3AD466}" dt="2023-07-20T14:31:37.676" v="33" actId="47"/>
          <pc:sldLayoutMkLst>
            <pc:docMk/>
            <pc:sldMasterMk cId="821323621" sldId="2147483660"/>
            <pc:sldLayoutMk cId="164885843" sldId="2147483659"/>
          </pc:sldLayoutMkLst>
        </pc:sldLayoutChg>
        <pc:sldLayoutChg chg="del">
          <pc:chgData name="Sayers, Zachary A." userId="69390791-5f2f-44e3-94f6-2c8b300287e4" providerId="ADAL" clId="{E3868833-75F4-4808-8D89-5AECAF3AD466}" dt="2023-07-20T14:31:37.676" v="33" actId="47"/>
          <pc:sldLayoutMkLst>
            <pc:docMk/>
            <pc:sldMasterMk cId="821323621" sldId="2147483660"/>
            <pc:sldLayoutMk cId="926370225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0DEAF-E60B-4E31-A12C-782B247C0E9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A2006-C71F-4EF0-80C3-A7868C8E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8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spring was programmed to release when it picked up on vibrations of 500 Hz of acoustic energy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Read speech (easiest for models to recognize) and very formal (scripted) Ex: Audio from an audio book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Conversational speech is the hardest for models to understand because speech is more informal and multiple voices are transcribed Ex: a zoom meeting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Channel and noise: </a:t>
            </a:r>
            <a:r>
              <a:rPr lang="en-US" sz="1800" b="0" i="0" u="none" strike="noStrike" baseline="0" dirty="0">
                <a:latin typeface="NimbusRomNo9L-Regu"/>
              </a:rPr>
              <a:t>Speech is easier to recognize if it’s recorded in a quiet room with head-mounted microphones than if it’s recorded by a distant microphone on a noisy city street, or in a car with the window open.</a:t>
            </a:r>
          </a:p>
          <a:p>
            <a:pPr algn="l"/>
            <a:endParaRPr lang="en-US" sz="1800" b="0" i="0" u="none" strike="noStrike" baseline="0" dirty="0">
              <a:latin typeface="NimbusRomNo9L-Regu"/>
            </a:endParaRP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Accents: Speech is easier to recognize if the speaker is speaking the same dialect or variety that the system was trained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A2006-C71F-4EF0-80C3-A7868C8E80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1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 with only one person speaking into a clear mic had a WER percentage of under 2% while ASR models struggled to transcribe audio with sociolinguistic variations like African American Vernacular English and party speech accurately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A2006-C71F-4EF0-80C3-A7868C8E80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1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visualize spectrums by plotting magnitude against the frequency.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A2006-C71F-4EF0-80C3-A7868C8E80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8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Blanks represent spaces or pauses in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4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A2006-C71F-4EF0-80C3-A7868C8E80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3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A2006-C71F-4EF0-80C3-A7868C8E80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For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Medi"/>
              </a:rPr>
              <a:t>error analysis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xtt"/>
              </a:rPr>
              <a:t>Sclite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 gives useful information such as confusion matrices showing which words are often misrecognized for others and summarizes statistics of words that are often inserted or deleted.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xtt"/>
              </a:rPr>
              <a:t>Sclite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xt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also gives error rates by speaker (if sentences are labeled for speaker ID), as well as useful statistics like the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Medi"/>
              </a:rPr>
              <a:t>sentence error rate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, and the percentage of sentences with at least one word error.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A2006-C71F-4EF0-80C3-A7868C8E80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7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UF Resear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dark, day&#10;&#10;Description automatically generated">
            <a:extLst>
              <a:ext uri="{FF2B5EF4-FFF2-40B4-BE49-F238E27FC236}">
                <a16:creationId xmlns:a16="http://schemas.microsoft.com/office/drawing/2014/main" id="{67CAAE29-1348-9E27-D704-CDE2CBEED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12" y="1524"/>
            <a:ext cx="12197424" cy="6854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6B6ED-260C-6811-D6D6-223A9A7E5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6667" r="-16667"/>
          <a:stretch/>
        </p:blipFill>
        <p:spPr>
          <a:xfrm>
            <a:off x="1072016" y="2762023"/>
            <a:ext cx="9719177" cy="13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ertheim Lab Backgroun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outdoor, dark, day&#10;&#10;Description automatically generated">
            <a:extLst>
              <a:ext uri="{FF2B5EF4-FFF2-40B4-BE49-F238E27FC236}">
                <a16:creationId xmlns:a16="http://schemas.microsoft.com/office/drawing/2014/main" id="{86BF1514-D874-45AC-CD65-66B97C6B7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12" y="3048"/>
            <a:ext cx="12197424" cy="6854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F9A798-58B7-BF5D-2576-E915EC5F9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6667" r="-16667"/>
          <a:stretch/>
        </p:blipFill>
        <p:spPr>
          <a:xfrm>
            <a:off x="-201982" y="237989"/>
            <a:ext cx="3886980" cy="53348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A022F9-79AE-F090-90F1-DED5C93325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344" y="3361270"/>
            <a:ext cx="11413645" cy="743997"/>
          </a:xfrm>
        </p:spPr>
        <p:txBody>
          <a:bodyPr anchor="b" anchorCtr="0">
            <a:normAutofit/>
          </a:bodyPr>
          <a:lstStyle>
            <a:lvl1pPr>
              <a:defRPr sz="3600" b="1" i="0" spc="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PRESENTATION TITLE (ALL CAPS)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C0C6D0B1-CF8C-E9A6-EC2D-9D7F712E8D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8350" y="4251420"/>
            <a:ext cx="11413373" cy="743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C31C4509-C1BA-4F35-7669-D95EBA4EFEC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8350" y="5141567"/>
            <a:ext cx="11413373" cy="103310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Administrative Title</a:t>
            </a:r>
            <a:br>
              <a:rPr lang="en-US" dirty="0"/>
            </a:br>
            <a:r>
              <a:rPr lang="en-US" dirty="0"/>
              <a:t>Academic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930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ertheim Lab Backgroun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outdoor, dark, day&#10;&#10;Description automatically generated">
            <a:extLst>
              <a:ext uri="{FF2B5EF4-FFF2-40B4-BE49-F238E27FC236}">
                <a16:creationId xmlns:a16="http://schemas.microsoft.com/office/drawing/2014/main" id="{86BF1514-D874-45AC-CD65-66B97C6B7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12" y="3048"/>
            <a:ext cx="12197424" cy="6854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F9A798-58B7-BF5D-2576-E915EC5F9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6667" r="-16667"/>
          <a:stretch/>
        </p:blipFill>
        <p:spPr>
          <a:xfrm>
            <a:off x="-201982" y="237989"/>
            <a:ext cx="3886980" cy="53348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A022F9-79AE-F090-90F1-DED5C93325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344" y="3361271"/>
            <a:ext cx="11413645" cy="743997"/>
          </a:xfrm>
        </p:spPr>
        <p:txBody>
          <a:bodyPr anchor="b" anchorCtr="0">
            <a:normAutofit/>
          </a:bodyPr>
          <a:lstStyle>
            <a:lvl1pPr>
              <a:defRPr sz="3600" b="1" i="0" spc="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PRESENTATION TITLE (ALL CAPS)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C0C6D0B1-CF8C-E9A6-EC2D-9D7F712E8D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8350" y="4251420"/>
            <a:ext cx="11413373" cy="743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Location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C31C4509-C1BA-4F35-7669-D95EBA4EFEC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8350" y="5141567"/>
            <a:ext cx="11413373" cy="103310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Full Name</a:t>
            </a:r>
            <a:br>
              <a:rPr lang="en-US" dirty="0"/>
            </a:br>
            <a:r>
              <a:rPr lang="en-US" dirty="0"/>
              <a:t>Administrative Title</a:t>
            </a:r>
            <a:br>
              <a:rPr lang="en-US" dirty="0"/>
            </a:br>
            <a:r>
              <a:rPr lang="en-US" dirty="0"/>
              <a:t>Academic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930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762" y="2856797"/>
            <a:ext cx="10351543" cy="3481676"/>
          </a:xfrm>
        </p:spPr>
        <p:txBody>
          <a:bodyPr>
            <a:normAutofit/>
          </a:bodyPr>
          <a:lstStyle>
            <a:lvl1pPr>
              <a:defRPr sz="2400">
                <a:latin typeface="Cambria"/>
                <a:cs typeface="Cambria"/>
              </a:defRPr>
            </a:lvl1pPr>
            <a:lvl2pPr>
              <a:defRPr sz="2400">
                <a:latin typeface="Cambria"/>
                <a:cs typeface="Cambria"/>
              </a:defRPr>
            </a:lvl2pPr>
            <a:lvl3pPr>
              <a:defRPr sz="2400">
                <a:latin typeface="Cambria"/>
                <a:cs typeface="Cambria"/>
              </a:defRPr>
            </a:lvl3pPr>
            <a:lvl4pPr>
              <a:defRPr sz="2400">
                <a:latin typeface="Cambria"/>
                <a:cs typeface="Cambria"/>
              </a:defRPr>
            </a:lvl4pPr>
            <a:lvl5pPr>
              <a:defRPr sz="2400">
                <a:latin typeface="Cambria"/>
                <a:cs typeface="Cambr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1762" y="2000387"/>
            <a:ext cx="10351543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32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1191805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57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55CBD-5F93-C64C-B458-C17ADF6C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"/>
            <a:ext cx="11429360" cy="843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C298B-E065-F140-8AD0-1D96EAB04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82219"/>
            <a:ext cx="11429360" cy="5385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8C600-74C1-0149-9C92-09D5DA8910D6}"/>
              </a:ext>
            </a:extLst>
          </p:cNvPr>
          <p:cNvCxnSpPr>
            <a:cxnSpLocks/>
          </p:cNvCxnSpPr>
          <p:nvPr userDrawn="1"/>
        </p:nvCxnSpPr>
        <p:spPr>
          <a:xfrm>
            <a:off x="381000" y="6603764"/>
            <a:ext cx="11429360" cy="0"/>
          </a:xfrm>
          <a:prstGeom prst="line">
            <a:avLst/>
          </a:prstGeom>
          <a:ln w="6350">
            <a:solidFill>
              <a:srgbClr val="002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E688E1-3EA4-8844-83D2-14A672E4F524}"/>
              </a:ext>
            </a:extLst>
          </p:cNvPr>
          <p:cNvSpPr/>
          <p:nvPr userDrawn="1"/>
        </p:nvSpPr>
        <p:spPr>
          <a:xfrm>
            <a:off x="10909729" y="6375164"/>
            <a:ext cx="533156" cy="4572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2C1F30D-AA61-1744-8D47-4C310974E5D8}" type="slidenum">
              <a:rPr lang="en-US" sz="1200" b="0" cap="none" spc="0" smtClean="0">
                <a:ln w="6350">
                  <a:solidFill>
                    <a:srgbClr val="0020A5"/>
                  </a:solidFill>
                  <a:prstDash val="solid"/>
                </a:ln>
                <a:solidFill>
                  <a:srgbClr val="0020A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0" cap="none" spc="0" dirty="0">
              <a:ln w="6350">
                <a:solidFill>
                  <a:srgbClr val="0020A5"/>
                </a:solidFill>
                <a:prstDash val="solid"/>
              </a:ln>
              <a:solidFill>
                <a:srgbClr val="0020A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B6123-D951-2D3F-2878-CE47FB744E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6943" y="6471411"/>
            <a:ext cx="8064840" cy="31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2" r:id="rId2"/>
    <p:sldLayoutId id="2147483649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000" b="1" i="0" kern="1200" spc="38" baseline="0">
          <a:solidFill>
            <a:srgbClr val="011FA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38" indent="-171438" algn="l" defTabSz="685749" rtl="0" eaLnBrk="1" latinLnBrk="0" hangingPunct="1">
        <a:lnSpc>
          <a:spcPct val="100000"/>
        </a:lnSpc>
        <a:spcBef>
          <a:spcPts val="750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21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13" indent="-171438" algn="l" defTabSz="685749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86" indent="-171438" algn="l" defTabSz="685749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60" indent="-171438" algn="l" defTabSz="685749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35" indent="-171438" algn="l" defTabSz="685749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Clr>
          <a:srgbClr val="ED7C24"/>
        </a:buClr>
        <a:buFont typeface="Wingdings" pitchFamily="2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b="90037"/>
          <a:stretch/>
        </p:blipFill>
        <p:spPr>
          <a:xfrm>
            <a:off x="0" y="0"/>
            <a:ext cx="12192000" cy="683213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6608" y="1191805"/>
            <a:ext cx="1007533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608" y="2297101"/>
            <a:ext cx="10075333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kern="1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000"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B216-0402-9F61-EF4C-50EEB911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0979" y="2543952"/>
            <a:ext cx="8608424" cy="1098473"/>
          </a:xfrm>
        </p:spPr>
        <p:txBody>
          <a:bodyPr/>
          <a:lstStyle/>
          <a:p>
            <a:r>
              <a:rPr lang="en-US" dirty="0"/>
              <a:t>Automatic Speech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FBBCD-1718-C45A-A5D2-5135B86FD02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830983" y="3752037"/>
            <a:ext cx="8608219" cy="5579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Zachary Sayers</a:t>
            </a:r>
          </a:p>
        </p:txBody>
      </p:sp>
    </p:spTree>
    <p:extLst>
      <p:ext uri="{BB962C8B-B14F-4D97-AF65-F5344CB8AC3E}">
        <p14:creationId xmlns:p14="http://schemas.microsoft.com/office/powerpoint/2010/main" val="5644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4B9FFC-152B-FD27-0CFA-F50C018F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ASR Evaluation: Word Error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F6392-6442-1E0A-B5A0-ED452E1F7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762" y="5862917"/>
            <a:ext cx="10351543" cy="47555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standard method for computing word error rates is a free script called </a:t>
            </a:r>
            <a:r>
              <a:rPr lang="en-US" b="1" dirty="0" err="1">
                <a:solidFill>
                  <a:schemeClr val="tx1"/>
                </a:solidFill>
              </a:rPr>
              <a:t>Sclite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5BC98-8648-ADE0-4924-3F093A350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18" y="2307816"/>
            <a:ext cx="8416510" cy="316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3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6608" y="633798"/>
            <a:ext cx="10075333" cy="1116012"/>
          </a:xfrm>
        </p:spPr>
        <p:txBody>
          <a:bodyPr/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3047924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657509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4267093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876678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ASR Evaluation: Matched-Pair Sentence Segment Word Error (MAPSSWE)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E6AC7-D3EE-7685-4ADB-61D48B5C83F1}"/>
              </a:ext>
            </a:extLst>
          </p:cNvPr>
          <p:cNvSpPr txBox="1"/>
          <p:nvPr/>
        </p:nvSpPr>
        <p:spPr>
          <a:xfrm>
            <a:off x="6457016" y="2057934"/>
            <a:ext cx="5163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3047924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657509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4267093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876678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The MAPSSWE test is a parametric test that looks at the difference between the number of word errors two systems produce, averaged across a number of segments.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Could be </a:t>
            </a:r>
            <a:r>
              <a:rPr lang="en-US" sz="2400"/>
              <a:t>used to see </a:t>
            </a:r>
            <a:r>
              <a:rPr lang="en-US" sz="2400" dirty="0"/>
              <a:t>if the zoom transcription is better or worse at transcribing Indian-English compared to my fine-tuned 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57C92-8036-9BAF-5BAF-7862E84FB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29" y="2572957"/>
            <a:ext cx="5677692" cy="26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7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6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6608" y="633798"/>
            <a:ext cx="10075333" cy="1116012"/>
          </a:xfrm>
        </p:spPr>
        <p:txBody>
          <a:bodyPr/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3047924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657509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4267093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876678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Early Beginnings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E6AC7-D3EE-7685-4ADB-61D48B5C83F1}"/>
              </a:ext>
            </a:extLst>
          </p:cNvPr>
          <p:cNvSpPr txBox="1"/>
          <p:nvPr/>
        </p:nvSpPr>
        <p:spPr>
          <a:xfrm>
            <a:off x="6457016" y="2187025"/>
            <a:ext cx="51636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3047924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657509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4267093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876678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The first machine that recognized speech was a toy from the 1920s. “Radio Rex”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Since 500 Hz is roughly the first formant of the vowel [eh] in “Rex”, Rex seemed to come when he was called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2CA8E9-CA28-B6C3-EED0-F6A35959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37" y="2228036"/>
            <a:ext cx="5163655" cy="33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5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24AD61-FBFE-23F7-3552-000882CC429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8724862"/>
              </p:ext>
            </p:extLst>
          </p:nvPr>
        </p:nvGraphicFramePr>
        <p:xfrm>
          <a:off x="392113" y="2509698"/>
          <a:ext cx="10350500" cy="266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5250">
                  <a:extLst>
                    <a:ext uri="{9D8B030D-6E8A-4147-A177-3AD203B41FA5}">
                      <a16:colId xmlns:a16="http://schemas.microsoft.com/office/drawing/2014/main" val="2066865706"/>
                    </a:ext>
                  </a:extLst>
                </a:gridCol>
                <a:gridCol w="5175250">
                  <a:extLst>
                    <a:ext uri="{9D8B030D-6E8A-4147-A177-3AD203B41FA5}">
                      <a16:colId xmlns:a16="http://schemas.microsoft.com/office/drawing/2014/main" val="2432118424"/>
                    </a:ext>
                  </a:extLst>
                </a:gridCol>
              </a:tblGrid>
              <a:tr h="4313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709777"/>
                  </a:ext>
                </a:extLst>
              </a:tr>
              <a:tr h="22365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Read speech</a:t>
                      </a:r>
                      <a:r>
                        <a:rPr lang="en-US" dirty="0"/>
                        <a:t>, in which humans are reading out loud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 speech of two or more humans talking to each other is </a:t>
                      </a:r>
                      <a:r>
                        <a:rPr lang="en-US" b="1" dirty="0"/>
                        <a:t>conversational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Channel and noise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Accent or speaker-class characteristics.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78077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EA24F56-8D93-27D9-0663-65E8D455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871171"/>
            <a:ext cx="10075333" cy="111601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Speech Types and Variations</a:t>
            </a:r>
          </a:p>
        </p:txBody>
      </p:sp>
    </p:spTree>
    <p:extLst>
      <p:ext uri="{BB962C8B-B14F-4D97-AF65-F5344CB8AC3E}">
        <p14:creationId xmlns:p14="http://schemas.microsoft.com/office/powerpoint/2010/main" val="122843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013032-C02E-26CC-A31C-AA8E503C8DF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3598928"/>
              </p:ext>
            </p:extLst>
          </p:nvPr>
        </p:nvGraphicFramePr>
        <p:xfrm>
          <a:off x="391762" y="2169011"/>
          <a:ext cx="103505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160">
                  <a:extLst>
                    <a:ext uri="{9D8B030D-6E8A-4147-A177-3AD203B41FA5}">
                      <a16:colId xmlns:a16="http://schemas.microsoft.com/office/drawing/2014/main" val="3632194373"/>
                    </a:ext>
                  </a:extLst>
                </a:gridCol>
                <a:gridCol w="8741340">
                  <a:extLst>
                    <a:ext uri="{9D8B030D-6E8A-4147-A177-3AD203B41FA5}">
                      <a16:colId xmlns:a16="http://schemas.microsoft.com/office/drawing/2014/main" val="153542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1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LibriSpeech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large open-source read-speech 16 kHz dataset with over 1000 hours of audio books from the </a:t>
                      </a:r>
                      <a:r>
                        <a:rPr lang="en-US" dirty="0" err="1"/>
                        <a:t>LibriVox</a:t>
                      </a:r>
                      <a:r>
                        <a:rPr lang="en-US" dirty="0"/>
                        <a:t> project, with transcripts aligned at the sentence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50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Switchboard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(1990s) </a:t>
                      </a:r>
                      <a:r>
                        <a:rPr lang="en-US" dirty="0"/>
                        <a:t>telephone conversations between strangers collected in the early 1990s; it contains 240 hours of 8 kHz speech and about 3 million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97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(1990s) 120 unscripted 30-minute telephone conversations between native speakers of English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160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CORAAL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 150 sociolinguistic interviews with African American speakers, with the goal of studying African American Language (AAL), the many variations of language used in African American communities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819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HKUST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1206 ten-minute telephone conversations between speakers of Mandarin across China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56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AISHELL1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170 hours of Mandarin read speech of sentences taken from various domains, read by different speakers mainly from northern China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94682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F68F694-3A68-EEF1-63C0-42A6B6C5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2" y="804530"/>
            <a:ext cx="10075333" cy="111601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Publicly available corpora with human-created transcripts</a:t>
            </a:r>
          </a:p>
        </p:txBody>
      </p:sp>
    </p:spTree>
    <p:extLst>
      <p:ext uri="{BB962C8B-B14F-4D97-AF65-F5344CB8AC3E}">
        <p14:creationId xmlns:p14="http://schemas.microsoft.com/office/powerpoint/2010/main" val="218652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text on a blue background&#10;&#10;Description automatically generated">
            <a:extLst>
              <a:ext uri="{FF2B5EF4-FFF2-40B4-BE49-F238E27FC236}">
                <a16:creationId xmlns:a16="http://schemas.microsoft.com/office/drawing/2014/main" id="{45A2D019-D72E-CA4E-49D4-60D8B89428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59" y="2717615"/>
            <a:ext cx="7053230" cy="304848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24B9FFC-152B-FD27-0CFA-F50C018F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ASR Word Error Rates (2020 Report)</a:t>
            </a:r>
          </a:p>
        </p:txBody>
      </p:sp>
    </p:spTree>
    <p:extLst>
      <p:ext uri="{BB962C8B-B14F-4D97-AF65-F5344CB8AC3E}">
        <p14:creationId xmlns:p14="http://schemas.microsoft.com/office/powerpoint/2010/main" val="325608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426C51-FFBC-656F-23E1-4D4759D35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8242" y="2184518"/>
            <a:ext cx="4859865" cy="429421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 use the raw waveform of the audio and transform it into a spectrogram using a discrete Fourier transformation (generates the frequency and magnitude of the audio).</a:t>
            </a:r>
          </a:p>
          <a:p>
            <a:r>
              <a:rPr lang="en-US" dirty="0">
                <a:solidFill>
                  <a:schemeClr val="tx1"/>
                </a:solidFill>
              </a:rPr>
              <a:t>Because humans hear on a logarithmic scale, we do a log transformation on the raw frequency of the audio creating the “log Mel Spectrogram” (a Mel is a unit of pitch).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F08A-EB56-D9FB-7ED9-2F685104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Extracting Audio for ASR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BD97D-FB80-65CF-627E-69B07F802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84" y="5027316"/>
            <a:ext cx="4139349" cy="1451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3EED7-CCEB-FC9F-F23D-D750E2A70B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04" t="1105" r="14080" b="-1"/>
          <a:stretch/>
        </p:blipFill>
        <p:spPr>
          <a:xfrm>
            <a:off x="1270457" y="2307817"/>
            <a:ext cx="4153817" cy="260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2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6608" y="633798"/>
            <a:ext cx="10075333" cy="1116012"/>
          </a:xfrm>
        </p:spPr>
        <p:txBody>
          <a:bodyPr/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3047924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657509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4267093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876678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Speech Recognition Architecture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E6AC7-D3EE-7685-4ADB-61D48B5C83F1}"/>
              </a:ext>
            </a:extLst>
          </p:cNvPr>
          <p:cNvSpPr txBox="1"/>
          <p:nvPr/>
        </p:nvSpPr>
        <p:spPr>
          <a:xfrm>
            <a:off x="6457016" y="2187025"/>
            <a:ext cx="5163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1pPr>
            <a:lvl2pPr marL="609585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2pPr>
            <a:lvl3pPr marL="1219170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3pPr>
            <a:lvl4pPr marL="1828754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4pPr>
            <a:lvl5pPr marL="2438339"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5pPr>
            <a:lvl6pPr marL="3047924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6pPr>
            <a:lvl7pPr marL="3657509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7pPr>
            <a:lvl8pPr marL="4267093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8pPr>
            <a:lvl9pPr marL="4876678" algn="l" defTabSz="609585" rtl="0" eaLnBrk="1" latinLnBrk="0" hangingPunct="1">
              <a:defRPr kern="1200">
                <a:solidFill>
                  <a:schemeClr val="tx1"/>
                </a:solidFill>
                <a:latin typeface="Rockwell" charset="0"/>
                <a:ea typeface="MS PGothic" charset="0"/>
                <a:cs typeface="MS PGothic" charset="0"/>
              </a:defRPr>
            </a:lvl9pPr>
          </a:lstStyle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Connectionist Temporal Classification (CTC)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Frequency of frames in Mel spectrograms are evaluated and each frame gets assigned a letter or character (x1 ,x2, ...) (tokens)</a:t>
            </a:r>
          </a:p>
          <a:p>
            <a:endParaRPr lang="en-US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Using the CTC algorithm in alignment, characters that have duplicates next to them without blanks (spaces) between them are merged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Blanks are removed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The characters that are left are joined for a word (output)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1B833-7DAA-4E73-D24A-FA0D1184A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08" y="2187025"/>
            <a:ext cx="5068007" cy="2718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D0078D-95F2-DF8E-DD92-FBE825F93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01" y="5507577"/>
            <a:ext cx="5077534" cy="8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6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426C51-FFBC-656F-23E1-4D4759D35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608" y="2307817"/>
            <a:ext cx="10351543" cy="348167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Attention-based encoder decoder (AED)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F08A-EB56-D9FB-7ED9-2F685104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Speech Recognition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C1716-2611-7B00-FC77-27E324ED0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585" y="2956574"/>
            <a:ext cx="6475568" cy="33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2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124AD61-FBFE-23F7-3552-000882CC429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3651013"/>
              </p:ext>
            </p:extLst>
          </p:nvPr>
        </p:nvGraphicFramePr>
        <p:xfrm>
          <a:off x="392113" y="2509698"/>
          <a:ext cx="10350500" cy="3266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5250">
                  <a:extLst>
                    <a:ext uri="{9D8B030D-6E8A-4147-A177-3AD203B41FA5}">
                      <a16:colId xmlns:a16="http://schemas.microsoft.com/office/drawing/2014/main" val="2066865706"/>
                    </a:ext>
                  </a:extLst>
                </a:gridCol>
                <a:gridCol w="5175250">
                  <a:extLst>
                    <a:ext uri="{9D8B030D-6E8A-4147-A177-3AD203B41FA5}">
                      <a16:colId xmlns:a16="http://schemas.microsoft.com/office/drawing/2014/main" val="2432118424"/>
                    </a:ext>
                  </a:extLst>
                </a:gridCol>
              </a:tblGrid>
              <a:tr h="4313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709777"/>
                  </a:ext>
                </a:extLst>
              </a:tr>
              <a:tr h="22365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CTC algorithm can input letters from left to right immediately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Great for auto-generation/transcription of words while a speaker is still speaking (captions)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/>
                        <a:t>Less accurate than AED due to its use of time intervals between words to piece them together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Algorithms that use attention need to compute the hidden state sequence over the entire input first in order to provide the attention distribution context, before the decoder can start decoding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Encoder-decoder function produces a more accurate transcript than CTC transcription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78077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EA24F56-8D93-27D9-0663-65E8D455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871171"/>
            <a:ext cx="10075333" cy="111601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CTC vs AED</a:t>
            </a:r>
          </a:p>
        </p:txBody>
      </p:sp>
    </p:spTree>
    <p:extLst>
      <p:ext uri="{BB962C8B-B14F-4D97-AF65-F5344CB8AC3E}">
        <p14:creationId xmlns:p14="http://schemas.microsoft.com/office/powerpoint/2010/main" val="3175467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lIns="45720" rIns="45720" rtlCol="0" anchor="ctr">
        <a:normAutofit fontScale="92500" lnSpcReduction="20000"/>
      </a:bodyPr>
      <a:lstStyle>
        <a:defPPr algn="ctr">
          <a:defRPr dirty="0" err="1" smtClean="0">
            <a:solidFill>
              <a:schemeClr val="tx1"/>
            </a:solidFill>
            <a:latin typeface="Gentona Book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Gentona Book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48B37A77-3EF4-9941-A8E5-EB924710A769}" vid="{C326E940-DFE3-9C4B-BFAC-140ADAAE5C9C}"/>
    </a:ext>
  </a:extLst>
</a:theme>
</file>

<file path=ppt/theme/theme2.xml><?xml version="1.0" encoding="utf-8"?>
<a:theme xmlns:a="http://schemas.openxmlformats.org/drawingml/2006/main" name="PNE Theme Slide Deck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828</Words>
  <Application>Microsoft Office PowerPoint</Application>
  <PresentationFormat>Widescreen</PresentationFormat>
  <Paragraphs>83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</vt:lpstr>
      <vt:lpstr>NimbusRomNo9L-Medi</vt:lpstr>
      <vt:lpstr>NimbusRomNo9L-Regu</vt:lpstr>
      <vt:lpstr>Rockwell</vt:lpstr>
      <vt:lpstr>txtt</vt:lpstr>
      <vt:lpstr>Wingdings</vt:lpstr>
      <vt:lpstr>Office Theme</vt:lpstr>
      <vt:lpstr>PNE Theme Slide Deck</vt:lpstr>
      <vt:lpstr>Automatic Speech Recognition</vt:lpstr>
      <vt:lpstr>Early Beginnings</vt:lpstr>
      <vt:lpstr>Speech Types and Variations</vt:lpstr>
      <vt:lpstr>Publicly available corpora with human-created transcripts</vt:lpstr>
      <vt:lpstr>ASR Word Error Rates (2020 Report)</vt:lpstr>
      <vt:lpstr>Extracting Audio for ASR</vt:lpstr>
      <vt:lpstr>Speech Recognition Architecture</vt:lpstr>
      <vt:lpstr>Speech Recognition Architecture</vt:lpstr>
      <vt:lpstr>CTC vs AED</vt:lpstr>
      <vt:lpstr>ASR Evaluation: Word Error Rate</vt:lpstr>
      <vt:lpstr>ASR Evaluation: Matched-Pair Sentence Segment Word Error (MAPSSWE)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Sayers, Zachary A.</dc:creator>
  <cp:lastModifiedBy>Sayers, Zachary A.</cp:lastModifiedBy>
  <cp:revision>1</cp:revision>
  <dcterms:created xsi:type="dcterms:W3CDTF">2023-07-20T14:27:52Z</dcterms:created>
  <dcterms:modified xsi:type="dcterms:W3CDTF">2023-07-21T16:38:14Z</dcterms:modified>
</cp:coreProperties>
</file>