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04" r:id="rId2"/>
    <p:sldId id="302" r:id="rId3"/>
    <p:sldId id="306" r:id="rId4"/>
    <p:sldId id="305" r:id="rId5"/>
    <p:sldId id="307" r:id="rId6"/>
    <p:sldId id="308" r:id="rId7"/>
    <p:sldId id="309" r:id="rId8"/>
    <p:sldId id="311" r:id="rId9"/>
    <p:sldId id="310" r:id="rId10"/>
    <p:sldId id="312" r:id="rId11"/>
    <p:sldId id="256" r:id="rId12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462C"/>
    <a:srgbClr val="FF4A21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4" autoAdjust="0"/>
    <p:restoredTop sz="84994" autoAdjust="0"/>
  </p:normalViewPr>
  <p:slideViewPr>
    <p:cSldViewPr snapToGrid="0" snapToObjects="1">
      <p:cViewPr varScale="1">
        <p:scale>
          <a:sx n="119" d="100"/>
          <a:sy n="119" d="100"/>
        </p:scale>
        <p:origin x="200" y="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7/19/23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/>
              <a:pPr>
                <a:defRPr/>
              </a:pPr>
              <a:t>7/19/23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0B8F3-4DE0-044E-A0D2-83BDE6C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0B8F3-4DE0-044E-A0D2-83BDE6C791D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1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1676188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095756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71298" y="2140561"/>
            <a:ext cx="8272702" cy="133428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1299" y="3560129"/>
            <a:ext cx="8681355" cy="58102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21" y="2142597"/>
            <a:ext cx="7763657" cy="2611257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821" y="2583842"/>
            <a:ext cx="3657600" cy="2268251"/>
          </a:xfrm>
        </p:spPr>
        <p:txBody>
          <a:bodyPr>
            <a:normAutofit/>
          </a:bodyPr>
          <a:lstStyle>
            <a:lvl1pPr>
              <a:defRPr sz="180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6158" y="2583842"/>
            <a:ext cx="3657600" cy="2268251"/>
          </a:xfrm>
        </p:spPr>
        <p:txBody>
          <a:bodyPr>
            <a:normAutofit/>
          </a:bodyPr>
          <a:lstStyle>
            <a:lvl1pPr>
              <a:defRPr sz="1800" b="0" i="0">
                <a:latin typeface="Cambria"/>
                <a:cs typeface="Cambria"/>
              </a:defRPr>
            </a:lvl1pPr>
            <a:lvl2pPr>
              <a:defRPr sz="1800">
                <a:latin typeface="Cambria"/>
                <a:cs typeface="Cambria"/>
              </a:defRPr>
            </a:lvl2pPr>
            <a:lvl3pPr>
              <a:defRPr sz="1800">
                <a:latin typeface="Cambria"/>
                <a:cs typeface="Cambria"/>
              </a:defRPr>
            </a:lvl3pPr>
            <a:lvl4pPr>
              <a:defRPr sz="1800">
                <a:latin typeface="Cambria"/>
                <a:cs typeface="Cambria"/>
              </a:defRPr>
            </a:lvl4pPr>
            <a:lvl5pPr>
              <a:defRPr sz="1800">
                <a:latin typeface="Cambria"/>
                <a:cs typeface="Cambr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21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6158" y="2301454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0"/>
          </p:nvPr>
        </p:nvSpPr>
        <p:spPr>
          <a:xfrm>
            <a:off x="293821" y="1500290"/>
            <a:ext cx="7763657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300D9-494A-0247-AA2A-551E518BA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09" y="1524"/>
            <a:ext cx="9141290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/>
          <a:srcRect b="90037"/>
          <a:stretch/>
        </p:blipFill>
        <p:spPr>
          <a:xfrm>
            <a:off x="0" y="0"/>
            <a:ext cx="9144000" cy="51241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9956" y="893853"/>
            <a:ext cx="755650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956" y="1722826"/>
            <a:ext cx="7556500" cy="310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Cambria"/>
          <a:ea typeface="MS PGothic" panose="020B0600070205080204" pitchFamily="34" charset="-128"/>
          <a:cs typeface="Cambri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Visualization Through Deconvolution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71299" y="3560129"/>
            <a:ext cx="8272701" cy="581025"/>
          </a:xfrm>
        </p:spPr>
        <p:txBody>
          <a:bodyPr/>
          <a:lstStyle/>
          <a:p>
            <a:r>
              <a:rPr lang="en-US" dirty="0"/>
              <a:t>Alexander R. Webber</a:t>
            </a:r>
          </a:p>
        </p:txBody>
      </p:sp>
    </p:spTree>
    <p:extLst>
      <p:ext uri="{BB962C8B-B14F-4D97-AF65-F5344CB8AC3E}">
        <p14:creationId xmlns:p14="http://schemas.microsoft.com/office/powerpoint/2010/main" val="64915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878C4E-0B3D-FA67-7F66-589B221800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956" y="1730862"/>
            <a:ext cx="2648922" cy="26114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1CA4CC3-E231-97E4-F97D-9BD2D867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AECAC-6B1D-F18E-C925-F36E909D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805" y="730970"/>
            <a:ext cx="1561897" cy="41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2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diagram of a map&#10;&#10;Description automatically generated">
            <a:extLst>
              <a:ext uri="{FF2B5EF4-FFF2-40B4-BE49-F238E27FC236}">
                <a16:creationId xmlns:a16="http://schemas.microsoft.com/office/drawing/2014/main" id="{F4AD8418-949F-6C34-147B-E4998149D4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34829" y="1313125"/>
            <a:ext cx="3474342" cy="3445688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DD659-45B0-3611-4FF0-D1E6D59D22A6}"/>
              </a:ext>
            </a:extLst>
          </p:cNvPr>
          <p:cNvSpPr txBox="1"/>
          <p:nvPr/>
        </p:nvSpPr>
        <p:spPr>
          <a:xfrm>
            <a:off x="7759085" y="4758813"/>
            <a:ext cx="138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Zeiler</a:t>
            </a:r>
            <a:r>
              <a:rPr lang="en-US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317395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B0D2ED-E923-1BA0-A006-521A0045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</a:t>
            </a:r>
          </a:p>
        </p:txBody>
      </p:sp>
      <p:pic>
        <p:nvPicPr>
          <p:cNvPr id="1026" name="Picture 2" descr="A generic CNN Architecture.">
            <a:extLst>
              <a:ext uri="{FF2B5EF4-FFF2-40B4-BE49-F238E27FC236}">
                <a16:creationId xmlns:a16="http://schemas.microsoft.com/office/drawing/2014/main" id="{CA4CFA06-BAE0-E0EB-C869-4F80A6C9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77" y="1730862"/>
            <a:ext cx="6294445" cy="30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5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B00E1221-8FBD-6F1D-2169-C34F85ED1A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956" y="1616148"/>
            <a:ext cx="3577701" cy="315571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B0D2ED-E923-1BA0-A006-521A0045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pic>
        <p:nvPicPr>
          <p:cNvPr id="2050" name="Picture 2" descr="Convolutions: Image convolution examples - AI Shack">
            <a:extLst>
              <a:ext uri="{FF2B5EF4-FFF2-40B4-BE49-F238E27FC236}">
                <a16:creationId xmlns:a16="http://schemas.microsoft.com/office/drawing/2014/main" id="{B7A5DF22-6A66-57EC-241F-B41451DB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45" y="1479506"/>
            <a:ext cx="34671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8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B0D2ED-E923-1BA0-A006-521A0045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Rectification / </a:t>
            </a:r>
            <a:r>
              <a:rPr lang="en-US" dirty="0" err="1"/>
              <a:t>ReLU</a:t>
            </a:r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B6FF22B-261D-DAB0-8A83-0C629DE967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8461" y="1730862"/>
            <a:ext cx="4627077" cy="2609671"/>
          </a:xfrm>
        </p:spPr>
      </p:pic>
    </p:spTree>
    <p:extLst>
      <p:ext uri="{BB962C8B-B14F-4D97-AF65-F5344CB8AC3E}">
        <p14:creationId xmlns:p14="http://schemas.microsoft.com/office/powerpoint/2010/main" val="211260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whiteboard with a white board with a white board with a white board with a white board with a white board with a white board with a white board with a white board with a white board&#10;&#10;Description automatically generated">
            <a:extLst>
              <a:ext uri="{FF2B5EF4-FFF2-40B4-BE49-F238E27FC236}">
                <a16:creationId xmlns:a16="http://schemas.microsoft.com/office/drawing/2014/main" id="{FD640D11-8AA7-A015-EA85-71DD695743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7397" y="1730862"/>
            <a:ext cx="5649205" cy="316285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D3EFD4-2B68-A6F7-036C-1A9FD3B5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</a:t>
            </a:r>
          </a:p>
        </p:txBody>
      </p:sp>
    </p:spTree>
    <p:extLst>
      <p:ext uri="{BB962C8B-B14F-4D97-AF65-F5344CB8AC3E}">
        <p14:creationId xmlns:p14="http://schemas.microsoft.com/office/powerpoint/2010/main" val="161139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red rectangular with black text&#10;&#10;Description automatically generated">
            <a:extLst>
              <a:ext uri="{FF2B5EF4-FFF2-40B4-BE49-F238E27FC236}">
                <a16:creationId xmlns:a16="http://schemas.microsoft.com/office/drawing/2014/main" id="{A0847F52-6FB5-4285-4881-666A0C9DC8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862047"/>
            <a:ext cx="6858000" cy="2387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E55B45-73B9-8C0E-3BEB-578A42C5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Unpooling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3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B0D2ED-E923-1BA0-A006-521A0045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Rectification / </a:t>
            </a:r>
            <a:r>
              <a:rPr lang="en-US" dirty="0" err="1"/>
              <a:t>ReLU</a:t>
            </a:r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B6FF22B-261D-DAB0-8A83-0C629DE967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58461" y="1730862"/>
            <a:ext cx="4627077" cy="2609671"/>
          </a:xfrm>
        </p:spPr>
      </p:pic>
    </p:spTree>
    <p:extLst>
      <p:ext uri="{BB962C8B-B14F-4D97-AF65-F5344CB8AC3E}">
        <p14:creationId xmlns:p14="http://schemas.microsoft.com/office/powerpoint/2010/main" val="68489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55B45-73B9-8C0E-3BEB-578A42C5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Deconvolution</a:t>
            </a:r>
          </a:p>
        </p:txBody>
      </p:sp>
      <p:pic>
        <p:nvPicPr>
          <p:cNvPr id="11" name="Content Placeholder 10" descr="A diagram of a computer&#10;&#10;Description automatically generated">
            <a:extLst>
              <a:ext uri="{FF2B5EF4-FFF2-40B4-BE49-F238E27FC236}">
                <a16:creationId xmlns:a16="http://schemas.microsoft.com/office/drawing/2014/main" id="{6CC2A8DE-8458-4367-E36F-B47A30332A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4964" y="1730862"/>
            <a:ext cx="6194071" cy="2611438"/>
          </a:xfrm>
        </p:spPr>
      </p:pic>
    </p:spTree>
    <p:extLst>
      <p:ext uri="{BB962C8B-B14F-4D97-AF65-F5344CB8AC3E}">
        <p14:creationId xmlns:p14="http://schemas.microsoft.com/office/powerpoint/2010/main" val="2739685840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26</Words>
  <Application>Microsoft Macintosh PowerPoint</Application>
  <PresentationFormat>On-screen Show (16:9)</PresentationFormat>
  <Paragraphs>15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Rockwell</vt:lpstr>
      <vt:lpstr>Wingdings</vt:lpstr>
      <vt:lpstr>PNE Theme Slide Deck</vt:lpstr>
      <vt:lpstr>Visualization Through Deconvolution</vt:lpstr>
      <vt:lpstr>Introduction</vt:lpstr>
      <vt:lpstr>CNN</vt:lpstr>
      <vt:lpstr>Convolution</vt:lpstr>
      <vt:lpstr>Rectification / ReLU</vt:lpstr>
      <vt:lpstr>Max Pooling</vt:lpstr>
      <vt:lpstr>Unpooling</vt:lpstr>
      <vt:lpstr>Rectification / ReLU</vt:lpstr>
      <vt:lpstr>Deconvolution</vt:lpstr>
      <vt:lpstr>Example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Webber, Alexander R</cp:lastModifiedBy>
  <cp:revision>298</cp:revision>
  <cp:lastPrinted>2014-01-31T19:29:42Z</cp:lastPrinted>
  <dcterms:created xsi:type="dcterms:W3CDTF">2013-09-18T13:46:37Z</dcterms:created>
  <dcterms:modified xsi:type="dcterms:W3CDTF">2023-07-19T17:56:01Z</dcterms:modified>
</cp:coreProperties>
</file>