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0"/>
  </p:notesMasterIdLst>
  <p:handoutMasterIdLst>
    <p:handoutMasterId r:id="rId11"/>
  </p:handoutMasterIdLst>
  <p:sldIdLst>
    <p:sldId id="309" r:id="rId3"/>
    <p:sldId id="302" r:id="rId4"/>
    <p:sldId id="305" r:id="rId5"/>
    <p:sldId id="306" r:id="rId6"/>
    <p:sldId id="307" r:id="rId7"/>
    <p:sldId id="308" r:id="rId8"/>
    <p:sldId id="310" r:id="rId9"/>
  </p:sldIdLst>
  <p:sldSz cx="9144000" cy="5143500" type="screen16x9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2C"/>
    <a:srgbClr val="FF4A21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0" autoAdjust="0"/>
    <p:restoredTop sz="85040" autoAdjust="0"/>
  </p:normalViewPr>
  <p:slideViewPr>
    <p:cSldViewPr snapToGrid="0" snapToObjects="1">
      <p:cViewPr varScale="1">
        <p:scale>
          <a:sx n="124" d="100"/>
          <a:sy n="124" d="100"/>
        </p:scale>
        <p:origin x="304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ers, Zachary A." userId="69390791-5f2f-44e3-94f6-2c8b300287e4" providerId="ADAL" clId="{4E4F734B-39C5-4ECD-BE7E-45C860525CCD}"/>
    <pc:docChg chg="undo custSel addSld delSld modSld sldOrd addMainMaster">
      <pc:chgData name="Sayers, Zachary A." userId="69390791-5f2f-44e3-94f6-2c8b300287e4" providerId="ADAL" clId="{4E4F734B-39C5-4ECD-BE7E-45C860525CCD}" dt="2023-07-14T17:13:25.339" v="71" actId="20577"/>
      <pc:docMkLst>
        <pc:docMk/>
      </pc:docMkLst>
      <pc:sldChg chg="del">
        <pc:chgData name="Sayers, Zachary A." userId="69390791-5f2f-44e3-94f6-2c8b300287e4" providerId="ADAL" clId="{4E4F734B-39C5-4ECD-BE7E-45C860525CCD}" dt="2023-07-14T17:10:31.809" v="67" actId="47"/>
        <pc:sldMkLst>
          <pc:docMk/>
          <pc:sldMk cId="0" sldId="256"/>
        </pc:sldMkLst>
      </pc:sldChg>
      <pc:sldChg chg="modSp mod">
        <pc:chgData name="Sayers, Zachary A." userId="69390791-5f2f-44e3-94f6-2c8b300287e4" providerId="ADAL" clId="{4E4F734B-39C5-4ECD-BE7E-45C860525CCD}" dt="2023-07-14T17:11:27.066" v="70" actId="20577"/>
        <pc:sldMkLst>
          <pc:docMk/>
          <pc:sldMk cId="3173956012" sldId="302"/>
        </pc:sldMkLst>
        <pc:spChg chg="mod">
          <ac:chgData name="Sayers, Zachary A." userId="69390791-5f2f-44e3-94f6-2c8b300287e4" providerId="ADAL" clId="{4E4F734B-39C5-4ECD-BE7E-45C860525CCD}" dt="2023-07-14T17:11:27.066" v="70" actId="20577"/>
          <ac:spMkLst>
            <pc:docMk/>
            <pc:sldMk cId="3173956012" sldId="302"/>
            <ac:spMk id="7" creationId="{00000000-0000-0000-0000-000000000000}"/>
          </ac:spMkLst>
        </pc:spChg>
      </pc:sldChg>
      <pc:sldChg chg="del">
        <pc:chgData name="Sayers, Zachary A." userId="69390791-5f2f-44e3-94f6-2c8b300287e4" providerId="ADAL" clId="{4E4F734B-39C5-4ECD-BE7E-45C860525CCD}" dt="2023-07-14T17:00:41.179" v="64" actId="2696"/>
        <pc:sldMkLst>
          <pc:docMk/>
          <pc:sldMk cId="649150531" sldId="304"/>
        </pc:sldMkLst>
      </pc:sldChg>
      <pc:sldChg chg="modSp mod">
        <pc:chgData name="Sayers, Zachary A." userId="69390791-5f2f-44e3-94f6-2c8b300287e4" providerId="ADAL" clId="{4E4F734B-39C5-4ECD-BE7E-45C860525CCD}" dt="2023-07-14T17:13:25.339" v="71" actId="20577"/>
        <pc:sldMkLst>
          <pc:docMk/>
          <pc:sldMk cId="1939113806" sldId="308"/>
        </pc:sldMkLst>
        <pc:spChg chg="mod">
          <ac:chgData name="Sayers, Zachary A." userId="69390791-5f2f-44e3-94f6-2c8b300287e4" providerId="ADAL" clId="{4E4F734B-39C5-4ECD-BE7E-45C860525CCD}" dt="2023-07-14T17:13:25.339" v="71" actId="20577"/>
          <ac:spMkLst>
            <pc:docMk/>
            <pc:sldMk cId="1939113806" sldId="308"/>
            <ac:spMk id="2" creationId="{2F72C6AB-7D84-88C9-5FF3-2ADCDE8D0EED}"/>
          </ac:spMkLst>
        </pc:spChg>
      </pc:sldChg>
      <pc:sldChg chg="delSp modSp add mod ord">
        <pc:chgData name="Sayers, Zachary A." userId="69390791-5f2f-44e3-94f6-2c8b300287e4" providerId="ADAL" clId="{4E4F734B-39C5-4ECD-BE7E-45C860525CCD}" dt="2023-07-14T16:50:48.328" v="63" actId="20577"/>
        <pc:sldMkLst>
          <pc:docMk/>
          <pc:sldMk cId="1686835722" sldId="309"/>
        </pc:sldMkLst>
        <pc:spChg chg="mod">
          <ac:chgData name="Sayers, Zachary A." userId="69390791-5f2f-44e3-94f6-2c8b300287e4" providerId="ADAL" clId="{4E4F734B-39C5-4ECD-BE7E-45C860525CCD}" dt="2023-07-14T16:50:48.328" v="63" actId="20577"/>
          <ac:spMkLst>
            <pc:docMk/>
            <pc:sldMk cId="1686835722" sldId="309"/>
            <ac:spMk id="2" creationId="{D747B216-0402-9F61-EF4C-50EEB9117419}"/>
          </ac:spMkLst>
        </pc:spChg>
        <pc:spChg chg="mod">
          <ac:chgData name="Sayers, Zachary A." userId="69390791-5f2f-44e3-94f6-2c8b300287e4" providerId="ADAL" clId="{4E4F734B-39C5-4ECD-BE7E-45C860525CCD}" dt="2023-07-14T16:50:08.488" v="14" actId="1076"/>
          <ac:spMkLst>
            <pc:docMk/>
            <pc:sldMk cId="1686835722" sldId="309"/>
            <ac:spMk id="3" creationId="{4A9FBBCD-1718-C45A-A5D2-5135B86FD027}"/>
          </ac:spMkLst>
        </pc:spChg>
        <pc:spChg chg="del mod">
          <ac:chgData name="Sayers, Zachary A." userId="69390791-5f2f-44e3-94f6-2c8b300287e4" providerId="ADAL" clId="{4E4F734B-39C5-4ECD-BE7E-45C860525CCD}" dt="2023-07-14T16:50:01.703" v="13" actId="478"/>
          <ac:spMkLst>
            <pc:docMk/>
            <pc:sldMk cId="1686835722" sldId="309"/>
            <ac:spMk id="4" creationId="{09A3DFEE-1699-D24C-5E09-B9804FB57E40}"/>
          </ac:spMkLst>
        </pc:spChg>
      </pc:sldChg>
      <pc:sldChg chg="modSp add del mod">
        <pc:chgData name="Sayers, Zachary A." userId="69390791-5f2f-44e3-94f6-2c8b300287e4" providerId="ADAL" clId="{4E4F734B-39C5-4ECD-BE7E-45C860525CCD}" dt="2023-07-14T16:49:22.550" v="6" actId="47"/>
        <pc:sldMkLst>
          <pc:docMk/>
          <pc:sldMk cId="2624241717" sldId="310"/>
        </pc:sldMkLst>
        <pc:spChg chg="mod">
          <ac:chgData name="Sayers, Zachary A." userId="69390791-5f2f-44e3-94f6-2c8b300287e4" providerId="ADAL" clId="{4E4F734B-39C5-4ECD-BE7E-45C860525CCD}" dt="2023-07-14T16:49:17.086" v="5" actId="27636"/>
          <ac:spMkLst>
            <pc:docMk/>
            <pc:sldMk cId="2624241717" sldId="310"/>
            <ac:spMk id="4" creationId="{09A3DFEE-1699-D24C-5E09-B9804FB57E40}"/>
          </ac:spMkLst>
        </pc:spChg>
      </pc:sldChg>
      <pc:sldChg chg="add">
        <pc:chgData name="Sayers, Zachary A." userId="69390791-5f2f-44e3-94f6-2c8b300287e4" providerId="ADAL" clId="{4E4F734B-39C5-4ECD-BE7E-45C860525CCD}" dt="2023-07-14T17:10:28.254" v="66"/>
        <pc:sldMkLst>
          <pc:docMk/>
          <pc:sldMk cId="4213693558" sldId="310"/>
        </pc:sldMkLst>
      </pc:sldChg>
      <pc:sldMasterChg chg="add addSldLayout">
        <pc:chgData name="Sayers, Zachary A." userId="69390791-5f2f-44e3-94f6-2c8b300287e4" providerId="ADAL" clId="{4E4F734B-39C5-4ECD-BE7E-45C860525CCD}" dt="2023-07-14T17:10:28.251" v="65" actId="27028"/>
        <pc:sldMasterMkLst>
          <pc:docMk/>
          <pc:sldMasterMk cId="2235483339" sldId="2147483648"/>
        </pc:sldMasterMkLst>
        <pc:sldLayoutChg chg="add">
          <pc:chgData name="Sayers, Zachary A." userId="69390791-5f2f-44e3-94f6-2c8b300287e4" providerId="ADAL" clId="{4E4F734B-39C5-4ECD-BE7E-45C860525CCD}" dt="2023-07-14T16:49:16.320" v="0" actId="27028"/>
          <pc:sldLayoutMkLst>
            <pc:docMk/>
            <pc:sldMasterMk cId="2235483339" sldId="2147483648"/>
            <pc:sldLayoutMk cId="3193063438" sldId="2147483649"/>
          </pc:sldLayoutMkLst>
        </pc:sldLayoutChg>
        <pc:sldLayoutChg chg="add">
          <pc:chgData name="Sayers, Zachary A." userId="69390791-5f2f-44e3-94f6-2c8b300287e4" providerId="ADAL" clId="{4E4F734B-39C5-4ECD-BE7E-45C860525CCD}" dt="2023-07-14T17:10:28.251" v="65" actId="27028"/>
          <pc:sldLayoutMkLst>
            <pc:docMk/>
            <pc:sldMasterMk cId="2235483339" sldId="2147483648"/>
            <pc:sldLayoutMk cId="2304143043" sldId="214748366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C6E28A-33A3-DB4F-9F93-D3B0C6596826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965ECB-F284-854D-818F-5BC971CC7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0F85DB7A-A5FF-C04A-A4AA-98B39292EA77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1A60B8F3-4DE0-044E-A0D2-83BDE6C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8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1676188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095756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7672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ertheim Lab Backgroun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outdoor, dark, day&#10;&#10;Description automatically generated">
            <a:extLst>
              <a:ext uri="{FF2B5EF4-FFF2-40B4-BE49-F238E27FC236}">
                <a16:creationId xmlns:a16="http://schemas.microsoft.com/office/drawing/2014/main" id="{86BF1514-D874-45AC-CD65-66B97C6B7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34" y="2286"/>
            <a:ext cx="9148068" cy="5141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F9A798-58B7-BF5D-2576-E915EC5F9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6667" r="-16667"/>
          <a:stretch/>
        </p:blipFill>
        <p:spPr>
          <a:xfrm>
            <a:off x="-151487" y="178492"/>
            <a:ext cx="2915235" cy="4001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A022F9-79AE-F090-90F1-DED5C93325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758" y="2520953"/>
            <a:ext cx="8560234" cy="557998"/>
          </a:xfrm>
        </p:spPr>
        <p:txBody>
          <a:bodyPr anchor="b" anchorCtr="0">
            <a:normAutofit/>
          </a:bodyPr>
          <a:lstStyle>
            <a:lvl1pPr>
              <a:defRPr sz="2700" b="1" i="0" spc="38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PRESENTATION TITLE (ALL CAPS)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C0C6D0B1-CF8C-E9A6-EC2D-9D7F712E8D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8762" y="3188565"/>
            <a:ext cx="8560030" cy="5579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C31C4509-C1BA-4F35-7669-D95EBA4EFEC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8762" y="3856175"/>
            <a:ext cx="8560030" cy="77482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Administrative Title</a:t>
            </a:r>
            <a:br>
              <a:rPr lang="en-US" dirty="0"/>
            </a:br>
            <a:r>
              <a:rPr lang="en-US" dirty="0"/>
              <a:t>Academic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9306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2140561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560129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4942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1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7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21" y="2142597"/>
            <a:ext cx="7763657" cy="2611257"/>
          </a:xfrm>
        </p:spPr>
        <p:txBody>
          <a:bodyPr>
            <a:normAutofit/>
          </a:bodyPr>
          <a:lstStyle>
            <a:lvl1pPr>
              <a:defRPr sz="18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5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821" y="2583842"/>
            <a:ext cx="3657600" cy="2268251"/>
          </a:xfrm>
        </p:spPr>
        <p:txBody>
          <a:bodyPr>
            <a:normAutofit/>
          </a:bodyPr>
          <a:lstStyle>
            <a:lvl1pPr>
              <a:defRPr sz="18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6158" y="2583842"/>
            <a:ext cx="3657600" cy="2268251"/>
          </a:xfrm>
        </p:spPr>
        <p:txBody>
          <a:bodyPr>
            <a:normAutofit/>
          </a:bodyPr>
          <a:lstStyle>
            <a:lvl1pPr>
              <a:defRPr sz="1800" b="0" i="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21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6158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1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300D9-494A-0247-AA2A-551E518BA0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09" y="1524"/>
            <a:ext cx="914129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UF Resear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dark, day&#10;&#10;Description automatically generated">
            <a:extLst>
              <a:ext uri="{FF2B5EF4-FFF2-40B4-BE49-F238E27FC236}">
                <a16:creationId xmlns:a16="http://schemas.microsoft.com/office/drawing/2014/main" id="{67CAAE29-1348-9E27-D704-CDE2CBEED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34" y="1143"/>
            <a:ext cx="9148068" cy="5141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6B6ED-260C-6811-D6D6-223A9A7E5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6667" r="-16667"/>
          <a:stretch/>
        </p:blipFill>
        <p:spPr>
          <a:xfrm>
            <a:off x="804011" y="2071517"/>
            <a:ext cx="7289383" cy="10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4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/>
          <a:srcRect b="90037"/>
          <a:stretch/>
        </p:blipFill>
        <p:spPr>
          <a:xfrm>
            <a:off x="0" y="0"/>
            <a:ext cx="9144000" cy="51241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9" r:id="rId2"/>
    <p:sldLayoutId id="2147484286" r:id="rId3"/>
    <p:sldLayoutId id="2147484285" r:id="rId4"/>
    <p:sldLayoutId id="2147484267" r:id="rId5"/>
    <p:sldLayoutId id="2147484269" r:id="rId6"/>
    <p:sldLayoutId id="2147484270" r:id="rId7"/>
    <p:sldLayoutId id="214748426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kern="1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000"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55CBD-5F93-C64C-B458-C17ADF6C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9"/>
            <a:ext cx="8572020" cy="632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C298B-E065-F140-8AD0-1D96EAB04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736664"/>
            <a:ext cx="8572020" cy="403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8C600-74C1-0149-9C92-09D5DA8910D6}"/>
              </a:ext>
            </a:extLst>
          </p:cNvPr>
          <p:cNvCxnSpPr>
            <a:cxnSpLocks/>
          </p:cNvCxnSpPr>
          <p:nvPr userDrawn="1"/>
        </p:nvCxnSpPr>
        <p:spPr>
          <a:xfrm>
            <a:off x="285750" y="4952823"/>
            <a:ext cx="8572020" cy="0"/>
          </a:xfrm>
          <a:prstGeom prst="line">
            <a:avLst/>
          </a:prstGeom>
          <a:ln w="6350">
            <a:solidFill>
              <a:srgbClr val="002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E688E1-3EA4-8844-83D2-14A672E4F524}"/>
              </a:ext>
            </a:extLst>
          </p:cNvPr>
          <p:cNvSpPr/>
          <p:nvPr userDrawn="1"/>
        </p:nvSpPr>
        <p:spPr>
          <a:xfrm>
            <a:off x="8182296" y="4781373"/>
            <a:ext cx="399867" cy="3429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2C1F30D-AA61-1744-8D47-4C310974E5D8}" type="slidenum">
              <a:rPr lang="en-US" sz="900" b="0" cap="none" spc="0" smtClean="0">
                <a:ln w="6350">
                  <a:solidFill>
                    <a:srgbClr val="0020A5"/>
                  </a:solidFill>
                  <a:prstDash val="solid"/>
                </a:ln>
                <a:solidFill>
                  <a:srgbClr val="0020A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b="0" cap="none" spc="0" dirty="0">
              <a:ln w="6350">
                <a:solidFill>
                  <a:srgbClr val="0020A5"/>
                </a:solidFill>
                <a:prstDash val="solid"/>
              </a:ln>
              <a:solidFill>
                <a:srgbClr val="0020A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B6123-D951-2D3F-2878-CE47FB744E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207" y="4853558"/>
            <a:ext cx="6048630" cy="2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000" b="1" i="0" kern="1200" spc="38" baseline="0">
          <a:solidFill>
            <a:srgbClr val="011FA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38" indent="-171438" algn="l" defTabSz="685749" rtl="0" eaLnBrk="1" latinLnBrk="0" hangingPunct="1">
        <a:lnSpc>
          <a:spcPct val="100000"/>
        </a:lnSpc>
        <a:spcBef>
          <a:spcPts val="750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21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13" indent="-171438" algn="l" defTabSz="685749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86" indent="-171438" algn="l" defTabSz="685749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60" indent="-171438" algn="l" defTabSz="685749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35" indent="-171438" algn="l" defTabSz="685749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mericanarchive.org/catalog/cpb-aacip_512-1v5bc3tn06" TargetMode="External"/><Relationship Id="rId4" Type="http://schemas.openxmlformats.org/officeDocument/2006/relationships/hyperlink" Target="https://fixitplus.americanarchive.org/transcripts/cpb-aacip_62-7d2q52fm1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B216-0402-9F61-EF4C-50EEB911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234" y="1907964"/>
            <a:ext cx="6456318" cy="82385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Gathering Data for a Specialized Speech to Text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FBBCD-1718-C45A-A5D2-5135B86FD02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73388" y="3167494"/>
            <a:ext cx="6456164" cy="4184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Zachary Sayers</a:t>
            </a:r>
          </a:p>
        </p:txBody>
      </p:sp>
    </p:spTree>
    <p:extLst>
      <p:ext uri="{BB962C8B-B14F-4D97-AF65-F5344CB8AC3E}">
        <p14:creationId xmlns:p14="http://schemas.microsoft.com/office/powerpoint/2010/main" val="168683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7496A4C-A643-6F40-8B19-BB73FA8BA2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6047" y="1787966"/>
            <a:ext cx="2763740" cy="218716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9956" y="475348"/>
            <a:ext cx="7556500" cy="837009"/>
          </a:xfrm>
        </p:spPr>
        <p:txBody>
          <a:bodyPr/>
          <a:lstStyle/>
          <a:p>
            <a:r>
              <a:rPr lang="en-US" dirty="0"/>
              <a:t>Scraping Websites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E6AC7-D3EE-7685-4ADB-61D48B5C83F1}"/>
              </a:ext>
            </a:extLst>
          </p:cNvPr>
          <p:cNvSpPr txBox="1"/>
          <p:nvPr/>
        </p:nvSpPr>
        <p:spPr>
          <a:xfrm>
            <a:off x="4618558" y="1532819"/>
            <a:ext cx="387274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Selenium a python library that automates extracting data from a dynamic 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Examples of websites with extractable dynamic info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https://fixitplus.americanarchive.org/transcripts/cpb-aacip_62-7d2q52fm1v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https://americanarchive.org/catalog/cpb-aacip_512-1v5bc3tn06</a:t>
            </a:r>
            <a:endParaRPr lang="en-US" sz="1400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5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FDCB83B-FF02-2399-95FC-9EF8B549BB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9956" y="2106205"/>
            <a:ext cx="3657600" cy="2745195"/>
          </a:xfrm>
        </p:spPr>
      </p:pic>
      <p:pic>
        <p:nvPicPr>
          <p:cNvPr id="9" name="Content Placeholder 8" descr="A screen shot of a computer&#10;&#10;Description automatically generated">
            <a:extLst>
              <a:ext uri="{FF2B5EF4-FFF2-40B4-BE49-F238E27FC236}">
                <a16:creationId xmlns:a16="http://schemas.microsoft.com/office/drawing/2014/main" id="{AB01F888-0E8B-F1A0-903D-7D879BC2E7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63588" y="2106205"/>
            <a:ext cx="3657600" cy="27451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C3380-008B-8CB9-818B-204CF2EC7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56" y="1610525"/>
            <a:ext cx="3657600" cy="242047"/>
          </a:xfrm>
        </p:spPr>
        <p:txBody>
          <a:bodyPr/>
          <a:lstStyle/>
          <a:p>
            <a:r>
              <a:rPr lang="en-US" dirty="0"/>
              <a:t>Selenium Code Used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D4E11-795A-0FF9-BDBA-CCCAABC18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3588" y="1609210"/>
            <a:ext cx="3657600" cy="243362"/>
          </a:xfrm>
        </p:spPr>
        <p:txBody>
          <a:bodyPr/>
          <a:lstStyle/>
          <a:p>
            <a:r>
              <a:rPr lang="en-US" dirty="0"/>
              <a:t>Black Journal HTML Manipulation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6526E9-4E70-730D-6271-03E92779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6" y="553211"/>
            <a:ext cx="7556500" cy="837009"/>
          </a:xfrm>
        </p:spPr>
        <p:txBody>
          <a:bodyPr/>
          <a:lstStyle/>
          <a:p>
            <a:r>
              <a:rPr lang="en-US" dirty="0"/>
              <a:t>Code Used</a:t>
            </a:r>
          </a:p>
        </p:txBody>
      </p:sp>
    </p:spTree>
    <p:extLst>
      <p:ext uri="{BB962C8B-B14F-4D97-AF65-F5344CB8AC3E}">
        <p14:creationId xmlns:p14="http://schemas.microsoft.com/office/powerpoint/2010/main" val="167781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9956" y="475348"/>
            <a:ext cx="7556500" cy="837009"/>
          </a:xfrm>
        </p:spPr>
        <p:txBody>
          <a:bodyPr/>
          <a:lstStyle/>
          <a:p>
            <a:r>
              <a:rPr lang="en-US" dirty="0"/>
              <a:t>Other Programs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E6AC7-D3EE-7685-4ADB-61D48B5C83F1}"/>
              </a:ext>
            </a:extLst>
          </p:cNvPr>
          <p:cNvSpPr txBox="1"/>
          <p:nvPr/>
        </p:nvSpPr>
        <p:spPr>
          <a:xfrm>
            <a:off x="3763406" y="1384884"/>
            <a:ext cx="38727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VLC Media Player was used to transfer the Black Journal .m3u8 videos to a .mp3 audio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Draftable was used to compare the differences between the Black Journal </a:t>
            </a:r>
            <a:r>
              <a:rPr lang="en-US" dirty="0" err="1"/>
              <a:t>WhisperAI</a:t>
            </a:r>
            <a:r>
              <a:rPr lang="en-US" dirty="0"/>
              <a:t> model transcript and the official transcript of the chosen video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30" name="Picture 6" descr="VLC Media player banned; website download link blocked in India">
            <a:extLst>
              <a:ext uri="{FF2B5EF4-FFF2-40B4-BE49-F238E27FC236}">
                <a16:creationId xmlns:a16="http://schemas.microsoft.com/office/drawing/2014/main" id="{5F6A6085-DED9-409E-6E46-C6479B1D7D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3" y="1312357"/>
            <a:ext cx="174212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E0E051-158B-3BBA-9827-205873BAF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82" y="3190058"/>
            <a:ext cx="1742122" cy="17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9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9956" y="475348"/>
            <a:ext cx="7556500" cy="837009"/>
          </a:xfrm>
        </p:spPr>
        <p:txBody>
          <a:bodyPr/>
          <a:lstStyle/>
          <a:p>
            <a:r>
              <a:rPr lang="en-US" dirty="0"/>
              <a:t>Summary of Draftable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E6AC7-D3EE-7685-4ADB-61D48B5C83F1}"/>
              </a:ext>
            </a:extLst>
          </p:cNvPr>
          <p:cNvSpPr txBox="1"/>
          <p:nvPr/>
        </p:nvSpPr>
        <p:spPr>
          <a:xfrm>
            <a:off x="2635629" y="1208772"/>
            <a:ext cx="3872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Majority of differences consisted of punctuation variations (capitalization, space between words, comas, periods).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 did tend to either replace, delete, and add some phrases to the transcript that weren’t apart of the actual audio.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4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72C6AB-7D84-88C9-5FF3-2ADCDE8D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382519"/>
            <a:ext cx="7556500" cy="3108722"/>
          </a:xfrm>
        </p:spPr>
        <p:txBody>
          <a:bodyPr/>
          <a:lstStyle/>
          <a:p>
            <a:r>
              <a:rPr lang="en-US" dirty="0"/>
              <a:t>Building a model that is better than Zooms native transcribing model at transcribing the voice of foreign teachers with heavy accents.</a:t>
            </a:r>
          </a:p>
          <a:p>
            <a:pPr lvl="1"/>
            <a:r>
              <a:rPr lang="en-US" dirty="0"/>
              <a:t>The model will be trained using the open sourced </a:t>
            </a:r>
            <a:r>
              <a:rPr lang="en-US" dirty="0" err="1"/>
              <a:t>WhisperAI</a:t>
            </a:r>
            <a:r>
              <a:rPr lang="en-US" dirty="0"/>
              <a:t> but also trained on an extra dataset of people who have similar accents to our target groups of teachers. </a:t>
            </a:r>
          </a:p>
          <a:p>
            <a:r>
              <a:rPr lang="en-US" dirty="0"/>
              <a:t>If the model is good enough different platforms can investigate adding specific options for users </a:t>
            </a:r>
            <a:r>
              <a:rPr lang="en-US"/>
              <a:t>to choose </a:t>
            </a:r>
            <a:r>
              <a:rPr lang="en-US" dirty="0"/>
              <a:t>to get the most accurate transcription</a:t>
            </a:r>
          </a:p>
          <a:p>
            <a:pPr lvl="1"/>
            <a:r>
              <a:rPr lang="en-US" dirty="0"/>
              <a:t> E.g., give teachers an option to choose a specific accent transcriber (specialized model for that accent) before the meeting starts.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653DF0-F42F-1C65-B37D-34EC09DE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6" y="545510"/>
            <a:ext cx="7556500" cy="837009"/>
          </a:xfrm>
        </p:spPr>
        <p:txBody>
          <a:bodyPr/>
          <a:lstStyle/>
          <a:p>
            <a:r>
              <a:rPr lang="en-US" dirty="0"/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193911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69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PNE Theme Slide Deck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lIns="45720" rIns="45720" rtlCol="0" anchor="ctr">
        <a:normAutofit fontScale="92500" lnSpcReduction="20000"/>
      </a:bodyPr>
      <a:lstStyle>
        <a:defPPr algn="ctr">
          <a:defRPr dirty="0" err="1" smtClean="0">
            <a:solidFill>
              <a:schemeClr val="tx1"/>
            </a:solidFill>
            <a:latin typeface="Gentona Book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Gentona Book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48B37A77-3EF4-9941-A8E5-EB924710A769}" vid="{C326E940-DFE3-9C4B-BFAC-140ADAAE5C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7204</TotalTime>
  <Words>263</Words>
  <Application>Microsoft Office PowerPoint</Application>
  <PresentationFormat>On-screen Show (16:9)</PresentationFormat>
  <Paragraphs>33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Rockwell</vt:lpstr>
      <vt:lpstr>Wingdings</vt:lpstr>
      <vt:lpstr>PNE Theme Slide Deck</vt:lpstr>
      <vt:lpstr>Office Theme</vt:lpstr>
      <vt:lpstr>Gathering Data for a Specialized Speech to Text Model</vt:lpstr>
      <vt:lpstr>Scraping Websites</vt:lpstr>
      <vt:lpstr>Code Used</vt:lpstr>
      <vt:lpstr>Other Programs Used</vt:lpstr>
      <vt:lpstr>Summary of Draftable Results</vt:lpstr>
      <vt:lpstr>Moving Forward</vt:lpstr>
      <vt:lpstr>PowerPoint Presentation</vt:lpstr>
    </vt:vector>
  </TitlesOfParts>
  <Company>UF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Performance Data</dc:title>
  <dc:creator>Cocherell,Teresa D</dc:creator>
  <cp:lastModifiedBy>Sayers, Zachary A.</cp:lastModifiedBy>
  <cp:revision>297</cp:revision>
  <cp:lastPrinted>2014-01-31T19:29:42Z</cp:lastPrinted>
  <dcterms:created xsi:type="dcterms:W3CDTF">2013-09-18T13:46:37Z</dcterms:created>
  <dcterms:modified xsi:type="dcterms:W3CDTF">2023-07-14T17:13:34Z</dcterms:modified>
</cp:coreProperties>
</file>