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1" r:id="rId3"/>
    <p:sldId id="262" r:id="rId4"/>
    <p:sldId id="264"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4BA27-05BF-4A3A-9588-F3B594AC5976}" v="10" dt="2023-07-07T05:19:08.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947" autoAdjust="0"/>
  </p:normalViewPr>
  <p:slideViewPr>
    <p:cSldViewPr snapToGrid="0">
      <p:cViewPr varScale="1">
        <p:scale>
          <a:sx n="89" d="100"/>
          <a:sy n="89" d="100"/>
        </p:scale>
        <p:origin x="30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ers, Zachary A." userId="69390791-5f2f-44e3-94f6-2c8b300287e4" providerId="ADAL" clId="{B894BA27-05BF-4A3A-9588-F3B594AC5976}"/>
    <pc:docChg chg="undo redo custSel addSld delSld modSld sldOrd addMainMaster delMainMaster modMainMaster">
      <pc:chgData name="Sayers, Zachary A." userId="69390791-5f2f-44e3-94f6-2c8b300287e4" providerId="ADAL" clId="{B894BA27-05BF-4A3A-9588-F3B594AC5976}" dt="2023-07-07T15:01:05.403" v="1957" actId="20577"/>
      <pc:docMkLst>
        <pc:docMk/>
      </pc:docMkLst>
      <pc:sldChg chg="add del">
        <pc:chgData name="Sayers, Zachary A." userId="69390791-5f2f-44e3-94f6-2c8b300287e4" providerId="ADAL" clId="{B894BA27-05BF-4A3A-9588-F3B594AC5976}" dt="2023-07-07T05:06:42.869" v="217" actId="47"/>
        <pc:sldMkLst>
          <pc:docMk/>
          <pc:sldMk cId="2437969915" sldId="256"/>
        </pc:sldMkLst>
      </pc:sldChg>
      <pc:sldChg chg="addSp delSp modSp add mod">
        <pc:chgData name="Sayers, Zachary A." userId="69390791-5f2f-44e3-94f6-2c8b300287e4" providerId="ADAL" clId="{B894BA27-05BF-4A3A-9588-F3B594AC5976}" dt="2023-07-07T05:06:55.535" v="219" actId="20577"/>
        <pc:sldMkLst>
          <pc:docMk/>
          <pc:sldMk cId="1686835722" sldId="257"/>
        </pc:sldMkLst>
        <pc:spChg chg="mod">
          <ac:chgData name="Sayers, Zachary A." userId="69390791-5f2f-44e3-94f6-2c8b300287e4" providerId="ADAL" clId="{B894BA27-05BF-4A3A-9588-F3B594AC5976}" dt="2023-07-07T05:04:13.711" v="84" actId="255"/>
          <ac:spMkLst>
            <pc:docMk/>
            <pc:sldMk cId="1686835722" sldId="257"/>
            <ac:spMk id="2" creationId="{D747B216-0402-9F61-EF4C-50EEB9117419}"/>
          </ac:spMkLst>
        </pc:spChg>
        <pc:spChg chg="mod">
          <ac:chgData name="Sayers, Zachary A." userId="69390791-5f2f-44e3-94f6-2c8b300287e4" providerId="ADAL" clId="{B894BA27-05BF-4A3A-9588-F3B594AC5976}" dt="2023-07-07T05:05:50.028" v="97" actId="1076"/>
          <ac:spMkLst>
            <pc:docMk/>
            <pc:sldMk cId="1686835722" sldId="257"/>
            <ac:spMk id="3" creationId="{4A9FBBCD-1718-C45A-A5D2-5135B86FD027}"/>
          </ac:spMkLst>
        </pc:spChg>
        <pc:spChg chg="add del mod">
          <ac:chgData name="Sayers, Zachary A." userId="69390791-5f2f-44e3-94f6-2c8b300287e4" providerId="ADAL" clId="{B894BA27-05BF-4A3A-9588-F3B594AC5976}" dt="2023-07-07T05:06:55.535" v="219" actId="20577"/>
          <ac:spMkLst>
            <pc:docMk/>
            <pc:sldMk cId="1686835722" sldId="257"/>
            <ac:spMk id="4" creationId="{09A3DFEE-1699-D24C-5E09-B9804FB57E40}"/>
          </ac:spMkLst>
        </pc:spChg>
      </pc:sldChg>
      <pc:sldChg chg="add del">
        <pc:chgData name="Sayers, Zachary A." userId="69390791-5f2f-44e3-94f6-2c8b300287e4" providerId="ADAL" clId="{B894BA27-05BF-4A3A-9588-F3B594AC5976}" dt="2023-07-07T05:20:38.997" v="326" actId="47"/>
        <pc:sldMkLst>
          <pc:docMk/>
          <pc:sldMk cId="709492062" sldId="258"/>
        </pc:sldMkLst>
      </pc:sldChg>
      <pc:sldChg chg="add del">
        <pc:chgData name="Sayers, Zachary A." userId="69390791-5f2f-44e3-94f6-2c8b300287e4" providerId="ADAL" clId="{B894BA27-05BF-4A3A-9588-F3B594AC5976}" dt="2023-07-07T05:20:50.292" v="327" actId="47"/>
        <pc:sldMkLst>
          <pc:docMk/>
          <pc:sldMk cId="1928433696" sldId="259"/>
        </pc:sldMkLst>
      </pc:sldChg>
      <pc:sldChg chg="add del">
        <pc:chgData name="Sayers, Zachary A." userId="69390791-5f2f-44e3-94f6-2c8b300287e4" providerId="ADAL" clId="{B894BA27-05BF-4A3A-9588-F3B594AC5976}" dt="2023-07-07T05:20:57.814" v="328" actId="47"/>
        <pc:sldMkLst>
          <pc:docMk/>
          <pc:sldMk cId="809130338" sldId="260"/>
        </pc:sldMkLst>
      </pc:sldChg>
      <pc:sldChg chg="addSp delSp modSp add mod delAnim modNotesTx">
        <pc:chgData name="Sayers, Zachary A." userId="69390791-5f2f-44e3-94f6-2c8b300287e4" providerId="ADAL" clId="{B894BA27-05BF-4A3A-9588-F3B594AC5976}" dt="2023-07-07T14:58:16.106" v="1940" actId="20577"/>
        <pc:sldMkLst>
          <pc:docMk/>
          <pc:sldMk cId="3144546286" sldId="261"/>
        </pc:sldMkLst>
        <pc:spChg chg="mod">
          <ac:chgData name="Sayers, Zachary A." userId="69390791-5f2f-44e3-94f6-2c8b300287e4" providerId="ADAL" clId="{B894BA27-05BF-4A3A-9588-F3B594AC5976}" dt="2023-07-07T05:07:18.939" v="236" actId="20577"/>
          <ac:spMkLst>
            <pc:docMk/>
            <pc:sldMk cId="3144546286" sldId="261"/>
            <ac:spMk id="2" creationId="{BA203D8D-7D5E-B741-A250-2C699809C222}"/>
          </ac:spMkLst>
        </pc:spChg>
        <pc:spChg chg="add mod">
          <ac:chgData name="Sayers, Zachary A." userId="69390791-5f2f-44e3-94f6-2c8b300287e4" providerId="ADAL" clId="{B894BA27-05BF-4A3A-9588-F3B594AC5976}" dt="2023-07-07T14:58:16.106" v="1940" actId="20577"/>
          <ac:spMkLst>
            <pc:docMk/>
            <pc:sldMk cId="3144546286" sldId="261"/>
            <ac:spMk id="5" creationId="{9E20A7F6-8687-467B-8912-1404315BCF09}"/>
          </ac:spMkLst>
        </pc:spChg>
        <pc:spChg chg="add del">
          <ac:chgData name="Sayers, Zachary A." userId="69390791-5f2f-44e3-94f6-2c8b300287e4" providerId="ADAL" clId="{B894BA27-05BF-4A3A-9588-F3B594AC5976}" dt="2023-07-07T05:18:29.030" v="290"/>
          <ac:spMkLst>
            <pc:docMk/>
            <pc:sldMk cId="3144546286" sldId="261"/>
            <ac:spMk id="7" creationId="{49E7D964-1784-22EA-31CF-824CEFD23F44}"/>
          </ac:spMkLst>
        </pc:spChg>
        <pc:spChg chg="add del">
          <ac:chgData name="Sayers, Zachary A." userId="69390791-5f2f-44e3-94f6-2c8b300287e4" providerId="ADAL" clId="{B894BA27-05BF-4A3A-9588-F3B594AC5976}" dt="2023-07-07T05:18:28.125" v="288"/>
          <ac:spMkLst>
            <pc:docMk/>
            <pc:sldMk cId="3144546286" sldId="261"/>
            <ac:spMk id="8" creationId="{6047BB81-27C8-50F1-07A1-680A2D2B7D9C}"/>
          </ac:spMkLst>
        </pc:spChg>
        <pc:picChg chg="del">
          <ac:chgData name="Sayers, Zachary A." userId="69390791-5f2f-44e3-94f6-2c8b300287e4" providerId="ADAL" clId="{B894BA27-05BF-4A3A-9588-F3B594AC5976}" dt="2023-07-07T05:07:03.426" v="220" actId="478"/>
          <ac:picMkLst>
            <pc:docMk/>
            <pc:sldMk cId="3144546286" sldId="261"/>
            <ac:picMk id="4" creationId="{0544A175-C7EB-4BB5-925F-1608188486BA}"/>
          </ac:picMkLst>
        </pc:picChg>
        <pc:picChg chg="add del mod">
          <ac:chgData name="Sayers, Zachary A." userId="69390791-5f2f-44e3-94f6-2c8b300287e4" providerId="ADAL" clId="{B894BA27-05BF-4A3A-9588-F3B594AC5976}" dt="2023-07-07T05:18:29.464" v="291" actId="478"/>
          <ac:picMkLst>
            <pc:docMk/>
            <pc:sldMk cId="3144546286" sldId="261"/>
            <ac:picMk id="6" creationId="{9A53066B-D1CD-33E9-35B9-55A4DC73BC6F}"/>
          </ac:picMkLst>
        </pc:picChg>
      </pc:sldChg>
      <pc:sldChg chg="addSp delSp modSp add mod modNotesTx">
        <pc:chgData name="Sayers, Zachary A." userId="69390791-5f2f-44e3-94f6-2c8b300287e4" providerId="ADAL" clId="{B894BA27-05BF-4A3A-9588-F3B594AC5976}" dt="2023-07-07T06:01:04.023" v="1044" actId="20577"/>
        <pc:sldMkLst>
          <pc:docMk/>
          <pc:sldMk cId="250026469" sldId="262"/>
        </pc:sldMkLst>
        <pc:spChg chg="del mod">
          <ac:chgData name="Sayers, Zachary A." userId="69390791-5f2f-44e3-94f6-2c8b300287e4" providerId="ADAL" clId="{B894BA27-05BF-4A3A-9588-F3B594AC5976}" dt="2023-07-07T05:19:08.889" v="292" actId="931"/>
          <ac:spMkLst>
            <pc:docMk/>
            <pc:sldMk cId="250026469" sldId="262"/>
            <ac:spMk id="2" creationId="{342081DD-7CAB-EA93-1F79-09ECC7D20FB4}"/>
          </ac:spMkLst>
        </pc:spChg>
        <pc:spChg chg="mod">
          <ac:chgData name="Sayers, Zachary A." userId="69390791-5f2f-44e3-94f6-2c8b300287e4" providerId="ADAL" clId="{B894BA27-05BF-4A3A-9588-F3B594AC5976}" dt="2023-07-07T05:13:00.723" v="278" actId="20577"/>
          <ac:spMkLst>
            <pc:docMk/>
            <pc:sldMk cId="250026469" sldId="262"/>
            <ac:spMk id="3" creationId="{9B7AC5DA-D1C4-4FDA-93E6-579A69181A5A}"/>
          </ac:spMkLst>
        </pc:spChg>
        <pc:picChg chg="del">
          <ac:chgData name="Sayers, Zachary A." userId="69390791-5f2f-44e3-94f6-2c8b300287e4" providerId="ADAL" clId="{B894BA27-05BF-4A3A-9588-F3B594AC5976}" dt="2023-07-07T05:13:18.171" v="279" actId="478"/>
          <ac:picMkLst>
            <pc:docMk/>
            <pc:sldMk cId="250026469" sldId="262"/>
            <ac:picMk id="5" creationId="{7EB88FFA-70A4-C1D4-A1D6-2B0CB8EA629A}"/>
          </ac:picMkLst>
        </pc:picChg>
        <pc:picChg chg="add mod">
          <ac:chgData name="Sayers, Zachary A." userId="69390791-5f2f-44e3-94f6-2c8b300287e4" providerId="ADAL" clId="{B894BA27-05BF-4A3A-9588-F3B594AC5976}" dt="2023-07-07T05:19:09.783" v="294" actId="962"/>
          <ac:picMkLst>
            <pc:docMk/>
            <pc:sldMk cId="250026469" sldId="262"/>
            <ac:picMk id="6" creationId="{FB0E906A-B7B3-176B-B792-FAE5A265251D}"/>
          </ac:picMkLst>
        </pc:picChg>
      </pc:sldChg>
      <pc:sldChg chg="modSp add del mod">
        <pc:chgData name="Sayers, Zachary A." userId="69390791-5f2f-44e3-94f6-2c8b300287e4" providerId="ADAL" clId="{B894BA27-05BF-4A3A-9588-F3B594AC5976}" dt="2023-07-07T05:19:50.631" v="310" actId="47"/>
        <pc:sldMkLst>
          <pc:docMk/>
          <pc:sldMk cId="1943786906" sldId="263"/>
        </pc:sldMkLst>
        <pc:spChg chg="mod">
          <ac:chgData name="Sayers, Zachary A." userId="69390791-5f2f-44e3-94f6-2c8b300287e4" providerId="ADAL" clId="{B894BA27-05BF-4A3A-9588-F3B594AC5976}" dt="2023-07-07T05:19:30.777" v="306" actId="20577"/>
          <ac:spMkLst>
            <pc:docMk/>
            <pc:sldMk cId="1943786906" sldId="263"/>
            <ac:spMk id="2" creationId="{732EA7F6-6275-42D1-5BD6-6EA4C7946502}"/>
          </ac:spMkLst>
        </pc:spChg>
      </pc:sldChg>
      <pc:sldChg chg="modSp add mod">
        <pc:chgData name="Sayers, Zachary A." userId="69390791-5f2f-44e3-94f6-2c8b300287e4" providerId="ADAL" clId="{B894BA27-05BF-4A3A-9588-F3B594AC5976}" dt="2023-07-07T15:01:05.403" v="1957" actId="20577"/>
        <pc:sldMkLst>
          <pc:docMk/>
          <pc:sldMk cId="2975011415" sldId="264"/>
        </pc:sldMkLst>
        <pc:spChg chg="mod">
          <ac:chgData name="Sayers, Zachary A." userId="69390791-5f2f-44e3-94f6-2c8b300287e4" providerId="ADAL" clId="{B894BA27-05BF-4A3A-9588-F3B594AC5976}" dt="2023-07-07T05:20:03.001" v="324" actId="20577"/>
          <ac:spMkLst>
            <pc:docMk/>
            <pc:sldMk cId="2975011415" sldId="264"/>
            <ac:spMk id="2" creationId="{636D317B-C518-B7A0-4359-C272DACB9E3E}"/>
          </ac:spMkLst>
        </pc:spChg>
        <pc:spChg chg="mod">
          <ac:chgData name="Sayers, Zachary A." userId="69390791-5f2f-44e3-94f6-2c8b300287e4" providerId="ADAL" clId="{B894BA27-05BF-4A3A-9588-F3B594AC5976}" dt="2023-07-07T15:01:05.403" v="1957" actId="20577"/>
          <ac:spMkLst>
            <pc:docMk/>
            <pc:sldMk cId="2975011415" sldId="264"/>
            <ac:spMk id="3" creationId="{4D0C5948-1594-9271-A2D0-A5EF041C3DE5}"/>
          </ac:spMkLst>
        </pc:spChg>
      </pc:sldChg>
      <pc:sldChg chg="add">
        <pc:chgData name="Sayers, Zachary A." userId="69390791-5f2f-44e3-94f6-2c8b300287e4" providerId="ADAL" clId="{B894BA27-05BF-4A3A-9588-F3B594AC5976}" dt="2023-07-07T05:03:16.221" v="17"/>
        <pc:sldMkLst>
          <pc:docMk/>
          <pc:sldMk cId="4213693558" sldId="265"/>
        </pc:sldMkLst>
      </pc:sldChg>
      <pc:sldChg chg="add del ord">
        <pc:chgData name="Sayers, Zachary A." userId="69390791-5f2f-44e3-94f6-2c8b300287e4" providerId="ADAL" clId="{B894BA27-05BF-4A3A-9588-F3B594AC5976}" dt="2023-07-07T05:20:35.493" v="325" actId="47"/>
        <pc:sldMkLst>
          <pc:docMk/>
          <pc:sldMk cId="1855455461" sldId="266"/>
        </pc:sldMkLst>
      </pc:sldChg>
      <pc:sldMasterChg chg="add addSldLayout">
        <pc:chgData name="Sayers, Zachary A." userId="69390791-5f2f-44e3-94f6-2c8b300287e4" providerId="ADAL" clId="{B894BA27-05BF-4A3A-9588-F3B594AC5976}" dt="2023-07-07T05:03:16.221" v="16" actId="27028"/>
        <pc:sldMasterMkLst>
          <pc:docMk/>
          <pc:sldMasterMk cId="2235483339" sldId="2147483648"/>
        </pc:sldMasterMkLst>
        <pc:sldLayoutChg chg="add">
          <pc:chgData name="Sayers, Zachary A." userId="69390791-5f2f-44e3-94f6-2c8b300287e4" providerId="ADAL" clId="{B894BA27-05BF-4A3A-9588-F3B594AC5976}" dt="2023-07-07T05:03:12.865" v="0" actId="27028"/>
          <pc:sldLayoutMkLst>
            <pc:docMk/>
            <pc:sldMasterMk cId="2235483339" sldId="2147483648"/>
            <pc:sldLayoutMk cId="3193063438" sldId="2147483649"/>
          </pc:sldLayoutMkLst>
        </pc:sldLayoutChg>
        <pc:sldLayoutChg chg="add">
          <pc:chgData name="Sayers, Zachary A." userId="69390791-5f2f-44e3-94f6-2c8b300287e4" providerId="ADAL" clId="{B894BA27-05BF-4A3A-9588-F3B594AC5976}" dt="2023-07-07T05:03:12.959" v="2" actId="27028"/>
          <pc:sldLayoutMkLst>
            <pc:docMk/>
            <pc:sldMasterMk cId="2235483339" sldId="2147483648"/>
            <pc:sldLayoutMk cId="155840231" sldId="2147483659"/>
          </pc:sldLayoutMkLst>
        </pc:sldLayoutChg>
        <pc:sldLayoutChg chg="add">
          <pc:chgData name="Sayers, Zachary A." userId="69390791-5f2f-44e3-94f6-2c8b300287e4" providerId="ADAL" clId="{B894BA27-05BF-4A3A-9588-F3B594AC5976}" dt="2023-07-07T05:03:13.001" v="4" actId="27028"/>
          <pc:sldLayoutMkLst>
            <pc:docMk/>
            <pc:sldMasterMk cId="2235483339" sldId="2147483648"/>
            <pc:sldLayoutMk cId="3182258643" sldId="2147483663"/>
          </pc:sldLayoutMkLst>
        </pc:sldLayoutChg>
        <pc:sldLayoutChg chg="add">
          <pc:chgData name="Sayers, Zachary A." userId="69390791-5f2f-44e3-94f6-2c8b300287e4" providerId="ADAL" clId="{B894BA27-05BF-4A3A-9588-F3B594AC5976}" dt="2023-07-07T05:03:14.285" v="6" actId="27028"/>
          <pc:sldLayoutMkLst>
            <pc:docMk/>
            <pc:sldMasterMk cId="2235483339" sldId="2147483648"/>
            <pc:sldLayoutMk cId="447127982" sldId="2147483668"/>
          </pc:sldLayoutMkLst>
        </pc:sldLayoutChg>
        <pc:sldLayoutChg chg="add">
          <pc:chgData name="Sayers, Zachary A." userId="69390791-5f2f-44e3-94f6-2c8b300287e4" providerId="ADAL" clId="{B894BA27-05BF-4A3A-9588-F3B594AC5976}" dt="2023-07-07T05:03:16.221" v="16" actId="27028"/>
          <pc:sldLayoutMkLst>
            <pc:docMk/>
            <pc:sldMasterMk cId="2235483339" sldId="2147483648"/>
            <pc:sldLayoutMk cId="2304143043" sldId="2147483669"/>
          </pc:sldLayoutMkLst>
        </pc:sldLayoutChg>
      </pc:sldMasterChg>
      <pc:sldMasterChg chg="add del replId addSldLayout delSldLayout modSldLayout">
        <pc:chgData name="Sayers, Zachary A." userId="69390791-5f2f-44e3-94f6-2c8b300287e4" providerId="ADAL" clId="{B894BA27-05BF-4A3A-9588-F3B594AC5976}" dt="2023-07-07T05:06:42.869" v="217" actId="47"/>
        <pc:sldMasterMkLst>
          <pc:docMk/>
          <pc:sldMasterMk cId="1870383532" sldId="2147483660"/>
        </pc:sldMasterMkLst>
        <pc:sldLayoutChg chg="add del">
          <pc:chgData name="Sayers, Zachary A." userId="69390791-5f2f-44e3-94f6-2c8b300287e4" providerId="ADAL" clId="{B894BA27-05BF-4A3A-9588-F3B594AC5976}" dt="2023-07-07T05:06:42.869" v="217" actId="47"/>
          <pc:sldLayoutMkLst>
            <pc:docMk/>
            <pc:sldMasterMk cId="1870383532" sldId="2147483660"/>
            <pc:sldLayoutMk cId="416458876" sldId="2147483650"/>
          </pc:sldLayoutMkLst>
        </pc:sldLayoutChg>
        <pc:sldLayoutChg chg="add del">
          <pc:chgData name="Sayers, Zachary A." userId="69390791-5f2f-44e3-94f6-2c8b300287e4" providerId="ADAL" clId="{B894BA27-05BF-4A3A-9588-F3B594AC5976}" dt="2023-07-07T05:06:42.869" v="217" actId="47"/>
          <pc:sldLayoutMkLst>
            <pc:docMk/>
            <pc:sldMasterMk cId="1870383532" sldId="2147483660"/>
            <pc:sldLayoutMk cId="2267935712" sldId="2147483651"/>
          </pc:sldLayoutMkLst>
        </pc:sldLayoutChg>
        <pc:sldLayoutChg chg="add del">
          <pc:chgData name="Sayers, Zachary A." userId="69390791-5f2f-44e3-94f6-2c8b300287e4" providerId="ADAL" clId="{B894BA27-05BF-4A3A-9588-F3B594AC5976}" dt="2023-07-07T05:06:42.869" v="217" actId="47"/>
          <pc:sldLayoutMkLst>
            <pc:docMk/>
            <pc:sldMasterMk cId="1870383532" sldId="2147483660"/>
            <pc:sldLayoutMk cId="2361350173" sldId="2147483652"/>
          </pc:sldLayoutMkLst>
        </pc:sldLayoutChg>
        <pc:sldLayoutChg chg="add del">
          <pc:chgData name="Sayers, Zachary A." userId="69390791-5f2f-44e3-94f6-2c8b300287e4" providerId="ADAL" clId="{B894BA27-05BF-4A3A-9588-F3B594AC5976}" dt="2023-07-07T05:06:42.869" v="217" actId="47"/>
          <pc:sldLayoutMkLst>
            <pc:docMk/>
            <pc:sldMasterMk cId="1870383532" sldId="2147483660"/>
            <pc:sldLayoutMk cId="2646549849" sldId="2147483653"/>
          </pc:sldLayoutMkLst>
        </pc:sldLayoutChg>
        <pc:sldLayoutChg chg="add del">
          <pc:chgData name="Sayers, Zachary A." userId="69390791-5f2f-44e3-94f6-2c8b300287e4" providerId="ADAL" clId="{B894BA27-05BF-4A3A-9588-F3B594AC5976}" dt="2023-07-07T05:06:42.869" v="217" actId="47"/>
          <pc:sldLayoutMkLst>
            <pc:docMk/>
            <pc:sldMasterMk cId="1870383532" sldId="2147483660"/>
            <pc:sldLayoutMk cId="2304683137" sldId="2147483654"/>
          </pc:sldLayoutMkLst>
        </pc:sldLayoutChg>
        <pc:sldLayoutChg chg="add del">
          <pc:chgData name="Sayers, Zachary A." userId="69390791-5f2f-44e3-94f6-2c8b300287e4" providerId="ADAL" clId="{B894BA27-05BF-4A3A-9588-F3B594AC5976}" dt="2023-07-07T05:06:42.869" v="217" actId="47"/>
          <pc:sldLayoutMkLst>
            <pc:docMk/>
            <pc:sldMasterMk cId="1870383532" sldId="2147483660"/>
            <pc:sldLayoutMk cId="676634658" sldId="2147483655"/>
          </pc:sldLayoutMkLst>
        </pc:sldLayoutChg>
        <pc:sldLayoutChg chg="add del">
          <pc:chgData name="Sayers, Zachary A." userId="69390791-5f2f-44e3-94f6-2c8b300287e4" providerId="ADAL" clId="{B894BA27-05BF-4A3A-9588-F3B594AC5976}" dt="2023-07-07T05:06:42.869" v="217" actId="47"/>
          <pc:sldLayoutMkLst>
            <pc:docMk/>
            <pc:sldMasterMk cId="1870383532" sldId="2147483660"/>
            <pc:sldLayoutMk cId="2392907441" sldId="2147483656"/>
          </pc:sldLayoutMkLst>
        </pc:sldLayoutChg>
        <pc:sldLayoutChg chg="add del">
          <pc:chgData name="Sayers, Zachary A." userId="69390791-5f2f-44e3-94f6-2c8b300287e4" providerId="ADAL" clId="{B894BA27-05BF-4A3A-9588-F3B594AC5976}" dt="2023-07-07T05:06:42.869" v="217" actId="47"/>
          <pc:sldLayoutMkLst>
            <pc:docMk/>
            <pc:sldMasterMk cId="1870383532" sldId="2147483660"/>
            <pc:sldLayoutMk cId="2761236329" sldId="2147483657"/>
          </pc:sldLayoutMkLst>
        </pc:sldLayoutChg>
        <pc:sldLayoutChg chg="add del">
          <pc:chgData name="Sayers, Zachary A." userId="69390791-5f2f-44e3-94f6-2c8b300287e4" providerId="ADAL" clId="{B894BA27-05BF-4A3A-9588-F3B594AC5976}" dt="2023-07-07T05:06:42.869" v="217" actId="47"/>
          <pc:sldLayoutMkLst>
            <pc:docMk/>
            <pc:sldMasterMk cId="1870383532" sldId="2147483660"/>
            <pc:sldLayoutMk cId="2396630573" sldId="2147483658"/>
          </pc:sldLayoutMkLst>
        </pc:sldLayoutChg>
        <pc:sldLayoutChg chg="add del replId">
          <pc:chgData name="Sayers, Zachary A." userId="69390791-5f2f-44e3-94f6-2c8b300287e4" providerId="ADAL" clId="{B894BA27-05BF-4A3A-9588-F3B594AC5976}" dt="2023-07-07T05:06:42.869" v="217" actId="47"/>
          <pc:sldLayoutMkLst>
            <pc:docMk/>
            <pc:sldMasterMk cId="1870383532" sldId="2147483660"/>
            <pc:sldLayoutMk cId="4260670407" sldId="2147483661"/>
          </pc:sldLayoutMkLst>
        </pc:sldLayoutChg>
        <pc:sldLayoutChg chg="add del replId">
          <pc:chgData name="Sayers, Zachary A." userId="69390791-5f2f-44e3-94f6-2c8b300287e4" providerId="ADAL" clId="{B894BA27-05BF-4A3A-9588-F3B594AC5976}" dt="2023-07-07T05:06:42.869" v="217" actId="47"/>
          <pc:sldLayoutMkLst>
            <pc:docMk/>
            <pc:sldMasterMk cId="1870383532" sldId="2147483660"/>
            <pc:sldLayoutMk cId="441198648"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8149A-CFB1-4A9A-B0AF-728BB29F4CFC}"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7C50C-CAAF-44DF-BF73-51D81C4A1761}" type="slidenum">
              <a:rPr lang="en-US" smtClean="0"/>
              <a:t>‹#›</a:t>
            </a:fld>
            <a:endParaRPr lang="en-US"/>
          </a:p>
        </p:txBody>
      </p:sp>
    </p:spTree>
    <p:extLst>
      <p:ext uri="{BB962C8B-B14F-4D97-AF65-F5344CB8AC3E}">
        <p14:creationId xmlns:p14="http://schemas.microsoft.com/office/powerpoint/2010/main" val="22080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2</a:t>
            </a:fld>
            <a:endParaRPr lang="en-US"/>
          </a:p>
        </p:txBody>
      </p:sp>
    </p:spTree>
    <p:extLst>
      <p:ext uri="{BB962C8B-B14F-4D97-AF65-F5344CB8AC3E}">
        <p14:creationId xmlns:p14="http://schemas.microsoft.com/office/powerpoint/2010/main" val="114437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ignifier"/>
              </a:rPr>
              <a:t> Input audio is split into 30-second chunks, converted into a log-Mel spectrogram an is passed into encoders. Encoders have the task of organizing the position of words in a sentence. The Decoders transcribe and translate the audio given by using tokens (words said) to predict what words will be said next.</a:t>
            </a:r>
            <a:endParaRPr lang="en-US" dirty="0"/>
          </a:p>
        </p:txBody>
      </p:sp>
      <p:sp>
        <p:nvSpPr>
          <p:cNvPr id="4" name="Slide Number Placeholder 3"/>
          <p:cNvSpPr>
            <a:spLocks noGrp="1"/>
          </p:cNvSpPr>
          <p:nvPr>
            <p:ph type="sldNum" sz="quarter" idx="5"/>
          </p:nvPr>
        </p:nvSpPr>
        <p:spPr/>
        <p:txBody>
          <a:bodyPr/>
          <a:lstStyle/>
          <a:p>
            <a:fld id="{B287C50C-CAAF-44DF-BF73-51D81C4A1761}" type="slidenum">
              <a:rPr lang="en-US" smtClean="0"/>
              <a:t>3</a:t>
            </a:fld>
            <a:endParaRPr lang="en-US"/>
          </a:p>
        </p:txBody>
      </p:sp>
    </p:spTree>
    <p:extLst>
      <p:ext uri="{BB962C8B-B14F-4D97-AF65-F5344CB8AC3E}">
        <p14:creationId xmlns:p14="http://schemas.microsoft.com/office/powerpoint/2010/main" val="70929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7C50C-CAAF-44DF-BF73-51D81C4A1761}" type="slidenum">
              <a:rPr lang="en-US" smtClean="0"/>
              <a:t>4</a:t>
            </a:fld>
            <a:endParaRPr lang="en-US"/>
          </a:p>
        </p:txBody>
      </p:sp>
    </p:spTree>
    <p:extLst>
      <p:ext uri="{BB962C8B-B14F-4D97-AF65-F5344CB8AC3E}">
        <p14:creationId xmlns:p14="http://schemas.microsoft.com/office/powerpoint/2010/main" val="284119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ank you - UF Research">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 outdoor, dark, day&#10;&#10;Description automatically generated">
            <a:extLst>
              <a:ext uri="{FF2B5EF4-FFF2-40B4-BE49-F238E27FC236}">
                <a16:creationId xmlns:a16="http://schemas.microsoft.com/office/drawing/2014/main" id="{67CAAE29-1348-9E27-D704-CDE2CBEEDBF4}"/>
              </a:ext>
            </a:extLst>
          </p:cNvPr>
          <p:cNvPicPr>
            <a:picLocks noChangeAspect="1"/>
          </p:cNvPicPr>
          <p:nvPr userDrawn="1"/>
        </p:nvPicPr>
        <p:blipFill>
          <a:blip r:embed="rId2"/>
          <a:stretch>
            <a:fillRect/>
          </a:stretch>
        </p:blipFill>
        <p:spPr>
          <a:xfrm>
            <a:off x="-2712" y="1524"/>
            <a:ext cx="12197424" cy="6854952"/>
          </a:xfrm>
          <a:prstGeom prst="rect">
            <a:avLst/>
          </a:prstGeom>
        </p:spPr>
      </p:pic>
      <p:pic>
        <p:nvPicPr>
          <p:cNvPr id="5" name="Picture 4">
            <a:extLst>
              <a:ext uri="{FF2B5EF4-FFF2-40B4-BE49-F238E27FC236}">
                <a16:creationId xmlns:a16="http://schemas.microsoft.com/office/drawing/2014/main" id="{1466B6ED-260C-6811-D6D6-223A9A7E503B}"/>
              </a:ext>
            </a:extLst>
          </p:cNvPr>
          <p:cNvPicPr>
            <a:picLocks noChangeAspect="1"/>
          </p:cNvPicPr>
          <p:nvPr userDrawn="1"/>
        </p:nvPicPr>
        <p:blipFill rotWithShape="1">
          <a:blip r:embed="rId3"/>
          <a:srcRect l="-16667" r="-16667"/>
          <a:stretch/>
        </p:blipFill>
        <p:spPr>
          <a:xfrm>
            <a:off x="1072014" y="2762022"/>
            <a:ext cx="9719177" cy="1333957"/>
          </a:xfrm>
          <a:prstGeom prst="rect">
            <a:avLst/>
          </a:prstGeom>
        </p:spPr>
      </p:pic>
    </p:spTree>
    <p:extLst>
      <p:ext uri="{BB962C8B-B14F-4D97-AF65-F5344CB8AC3E}">
        <p14:creationId xmlns:p14="http://schemas.microsoft.com/office/powerpoint/2010/main" val="2304143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Quad Char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381006" y="1393902"/>
            <a:ext cx="5517993" cy="2123434"/>
          </a:xfrm>
        </p:spPr>
        <p:txBody>
          <a:bodyPr tIns="45720" rIns="18288" bIns="18288">
            <a:normAutofit/>
          </a:bodyPr>
          <a:lstStyle>
            <a:lvl1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15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35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E3F7E12-E987-DA33-D7EE-00D7B41C7A41}"/>
              </a:ext>
            </a:extLst>
          </p:cNvPr>
          <p:cNvSpPr/>
          <p:nvPr userDrawn="1"/>
        </p:nvSpPr>
        <p:spPr>
          <a:xfrm>
            <a:off x="11389319"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Arial" panose="020B0604020202020204" pitchFamily="34" charset="0"/>
                <a:cs typeface="Arial" panose="020B0604020202020204" pitchFamily="34" charset="0"/>
              </a:rPr>
              <a:pPr algn="ctr"/>
              <a:t>‹#›</a:t>
            </a:fld>
            <a:endParaRPr lang="en-US" sz="1200" b="0" cap="none" spc="0" dirty="0">
              <a:ln w="6350">
                <a:solidFill>
                  <a:srgbClr val="0020A5"/>
                </a:solidFill>
                <a:prstDash val="solid"/>
              </a:ln>
              <a:solidFill>
                <a:srgbClr val="0020A5"/>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F84DC7E-A8D1-B8A6-9C35-F80F3DEE1687}"/>
              </a:ext>
            </a:extLst>
          </p:cNvPr>
          <p:cNvSpPr txBox="1"/>
          <p:nvPr userDrawn="1"/>
        </p:nvSpPr>
        <p:spPr>
          <a:xfrm>
            <a:off x="438441" y="6495247"/>
            <a:ext cx="1255891" cy="253916"/>
          </a:xfrm>
          <a:prstGeom prst="rect">
            <a:avLst/>
          </a:prstGeom>
          <a:solidFill>
            <a:schemeClr val="bg1"/>
          </a:solidFill>
        </p:spPr>
        <p:txBody>
          <a:bodyPr wrap="square" rtlCol="0" anchor="ctr" anchorCtr="0">
            <a:spAutoFit/>
          </a:bodyPr>
          <a:lstStyle/>
          <a:p>
            <a:pPr algn="l"/>
            <a:r>
              <a:rPr lang="en-US" sz="1050" b="1" i="0" dirty="0">
                <a:solidFill>
                  <a:srgbClr val="0020A5"/>
                </a:solidFill>
                <a:latin typeface="Arial" panose="020B0604020202020204" pitchFamily="34" charset="0"/>
                <a:cs typeface="Arial" panose="020B0604020202020204" pitchFamily="34" charset="0"/>
              </a:rPr>
              <a:t>CONTACT:</a:t>
            </a:r>
          </a:p>
        </p:txBody>
      </p:sp>
      <p:cxnSp>
        <p:nvCxnSpPr>
          <p:cNvPr id="7" name="Straight Connector 6">
            <a:extLst>
              <a:ext uri="{FF2B5EF4-FFF2-40B4-BE49-F238E27FC236}">
                <a16:creationId xmlns:a16="http://schemas.microsoft.com/office/drawing/2014/main" id="{C5765A49-171B-1351-6B96-7339A5204F92}"/>
              </a:ext>
            </a:extLst>
          </p:cNvPr>
          <p:cNvCxnSpPr>
            <a:cxnSpLocks/>
          </p:cNvCxnSpPr>
          <p:nvPr userDrawn="1"/>
        </p:nvCxnSpPr>
        <p:spPr>
          <a:xfrm>
            <a:off x="381000" y="3611927"/>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71C8AE-B5DF-2B2F-2E7F-F4D3352A4944}"/>
              </a:ext>
            </a:extLst>
          </p:cNvPr>
          <p:cNvCxnSpPr>
            <a:cxnSpLocks/>
          </p:cNvCxnSpPr>
          <p:nvPr userDrawn="1"/>
        </p:nvCxnSpPr>
        <p:spPr>
          <a:xfrm flipV="1">
            <a:off x="6096000" y="898425"/>
            <a:ext cx="0" cy="5347432"/>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289236E-F34B-9F64-198D-7608568E5C8B}"/>
              </a:ext>
            </a:extLst>
          </p:cNvPr>
          <p:cNvSpPr>
            <a:spLocks noGrp="1"/>
          </p:cNvSpPr>
          <p:nvPr>
            <p:ph type="body" sz="quarter" idx="10"/>
          </p:nvPr>
        </p:nvSpPr>
        <p:spPr>
          <a:xfrm>
            <a:off x="381006" y="943459"/>
            <a:ext cx="5517985" cy="450438"/>
          </a:xfrm>
        </p:spPr>
        <p:txBody>
          <a:bodyPr>
            <a:normAutofit/>
          </a:bodyPr>
          <a:lstStyle>
            <a:lvl1pPr marL="0" indent="0">
              <a:buNone/>
              <a:defRPr sz="1800" b="1">
                <a:latin typeface="Arial" panose="020B0604020202020204" pitchFamily="34" charset="0"/>
                <a:cs typeface="Arial" panose="020B0604020202020204" pitchFamily="34" charset="0"/>
              </a:defRPr>
            </a:lvl1pPr>
            <a:lvl2pPr marL="342875" indent="0">
              <a:buNone/>
              <a:defRPr/>
            </a:lvl2pPr>
          </a:lstStyle>
          <a:p>
            <a:pPr lvl="0"/>
            <a:r>
              <a:rPr lang="en-US" dirty="0"/>
              <a:t>Click to edit Master text styles</a:t>
            </a:r>
          </a:p>
        </p:txBody>
      </p:sp>
      <p:pic>
        <p:nvPicPr>
          <p:cNvPr id="14" name="Picture 13">
            <a:extLst>
              <a:ext uri="{FF2B5EF4-FFF2-40B4-BE49-F238E27FC236}">
                <a16:creationId xmlns:a16="http://schemas.microsoft.com/office/drawing/2014/main" id="{39B7FA42-C6BD-904F-187B-DB80C688AE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446" y="160443"/>
            <a:ext cx="509281" cy="509281"/>
          </a:xfrm>
          <a:prstGeom prst="rect">
            <a:avLst/>
          </a:prstGeom>
        </p:spPr>
      </p:pic>
      <p:sp>
        <p:nvSpPr>
          <p:cNvPr id="17" name="Text Placeholder 16">
            <a:extLst>
              <a:ext uri="{FF2B5EF4-FFF2-40B4-BE49-F238E27FC236}">
                <a16:creationId xmlns:a16="http://schemas.microsoft.com/office/drawing/2014/main" id="{984E2600-2B82-B196-A763-B9ACAFF9A624}"/>
              </a:ext>
            </a:extLst>
          </p:cNvPr>
          <p:cNvSpPr>
            <a:spLocks noGrp="1"/>
          </p:cNvSpPr>
          <p:nvPr>
            <p:ph type="body" sz="quarter" idx="11" hasCustomPrompt="1"/>
          </p:nvPr>
        </p:nvSpPr>
        <p:spPr>
          <a:xfrm>
            <a:off x="1610559" y="6491403"/>
            <a:ext cx="8125104" cy="261610"/>
          </a:xfrm>
        </p:spPr>
        <p:txBody>
          <a:bodyPr anchor="ctr" anchorCtr="0">
            <a:noAutofit/>
          </a:bodyPr>
          <a:lstStyle>
            <a:lvl1pPr marL="0" indent="0">
              <a:buNone/>
              <a:defRPr sz="900" b="0" i="0">
                <a:solidFill>
                  <a:schemeClr val="tx1"/>
                </a:solidFill>
                <a:latin typeface="Arial" panose="020B0604020202020204" pitchFamily="34" charset="0"/>
                <a:cs typeface="Arial" panose="020B0604020202020204" pitchFamily="34" charset="0"/>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Names, affiliations, departments</a:t>
            </a:r>
          </a:p>
        </p:txBody>
      </p:sp>
      <p:sp>
        <p:nvSpPr>
          <p:cNvPr id="18" name="Content Placeholder 2">
            <a:extLst>
              <a:ext uri="{FF2B5EF4-FFF2-40B4-BE49-F238E27FC236}">
                <a16:creationId xmlns:a16="http://schemas.microsoft.com/office/drawing/2014/main" id="{2D1C068E-47D5-FD2C-1C79-8F8B705C36F4}"/>
              </a:ext>
            </a:extLst>
          </p:cNvPr>
          <p:cNvSpPr>
            <a:spLocks noGrp="1"/>
          </p:cNvSpPr>
          <p:nvPr>
            <p:ph idx="12"/>
          </p:nvPr>
        </p:nvSpPr>
        <p:spPr>
          <a:xfrm>
            <a:off x="381006" y="4164814"/>
            <a:ext cx="5517993" cy="2123434"/>
          </a:xfrm>
        </p:spPr>
        <p:txBody>
          <a:bodyPr tIns="45720" rIns="18288" bIns="18288">
            <a:normAutofit/>
          </a:bodyPr>
          <a:lstStyle>
            <a:lvl1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15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35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963B9B02-4EEA-6386-A0F8-DA48924B8C6D}"/>
              </a:ext>
            </a:extLst>
          </p:cNvPr>
          <p:cNvSpPr>
            <a:spLocks noGrp="1"/>
          </p:cNvSpPr>
          <p:nvPr>
            <p:ph type="body" sz="quarter" idx="13"/>
          </p:nvPr>
        </p:nvSpPr>
        <p:spPr>
          <a:xfrm>
            <a:off x="381006" y="3714371"/>
            <a:ext cx="5517985" cy="450438"/>
          </a:xfrm>
        </p:spPr>
        <p:txBody>
          <a:bodyPr>
            <a:normAutofit/>
          </a:bodyPr>
          <a:lstStyle>
            <a:lvl1pPr marL="0" indent="0">
              <a:buNone/>
              <a:defRPr sz="1800" b="1">
                <a:latin typeface="Arial" panose="020B0604020202020204" pitchFamily="34" charset="0"/>
                <a:cs typeface="Arial" panose="020B0604020202020204" pitchFamily="34" charset="0"/>
              </a:defRPr>
            </a:lvl1pPr>
            <a:lvl2pPr marL="342875" indent="0">
              <a:buNone/>
              <a:defRPr/>
            </a:lvl2pPr>
          </a:lstStyle>
          <a:p>
            <a:pPr lvl="0"/>
            <a:r>
              <a:rPr lang="en-US"/>
              <a:t>Click to edit Master text styles</a:t>
            </a:r>
          </a:p>
        </p:txBody>
      </p:sp>
      <p:sp>
        <p:nvSpPr>
          <p:cNvPr id="20" name="Content Placeholder 2">
            <a:extLst>
              <a:ext uri="{FF2B5EF4-FFF2-40B4-BE49-F238E27FC236}">
                <a16:creationId xmlns:a16="http://schemas.microsoft.com/office/drawing/2014/main" id="{FDE5150D-7454-2855-F814-1A4AD1422B4E}"/>
              </a:ext>
            </a:extLst>
          </p:cNvPr>
          <p:cNvSpPr>
            <a:spLocks noGrp="1"/>
          </p:cNvSpPr>
          <p:nvPr>
            <p:ph idx="14"/>
          </p:nvPr>
        </p:nvSpPr>
        <p:spPr>
          <a:xfrm>
            <a:off x="6301516" y="4164814"/>
            <a:ext cx="5517993" cy="2123434"/>
          </a:xfrm>
        </p:spPr>
        <p:txBody>
          <a:bodyPr tIns="45720" rIns="18288" bIns="18288">
            <a:normAutofit/>
          </a:bodyPr>
          <a:lstStyle>
            <a:lvl1pPr>
              <a:lnSpc>
                <a:spcPct val="100000"/>
              </a:lnSpc>
              <a:buClr>
                <a:srgbClr val="ED7C24"/>
              </a:buClr>
              <a:defRPr sz="18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sz="1500">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sz="1350">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sz="12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2">
            <a:extLst>
              <a:ext uri="{FF2B5EF4-FFF2-40B4-BE49-F238E27FC236}">
                <a16:creationId xmlns:a16="http://schemas.microsoft.com/office/drawing/2014/main" id="{B2BAC9D2-43F4-4073-EA7B-416024ED4938}"/>
              </a:ext>
            </a:extLst>
          </p:cNvPr>
          <p:cNvSpPr>
            <a:spLocks noGrp="1"/>
          </p:cNvSpPr>
          <p:nvPr>
            <p:ph type="body" sz="quarter" idx="15"/>
          </p:nvPr>
        </p:nvSpPr>
        <p:spPr>
          <a:xfrm>
            <a:off x="6301514" y="3714371"/>
            <a:ext cx="5517985" cy="450438"/>
          </a:xfrm>
        </p:spPr>
        <p:txBody>
          <a:bodyPr>
            <a:normAutofit/>
          </a:bodyPr>
          <a:lstStyle>
            <a:lvl1pPr marL="0" indent="0">
              <a:buNone/>
              <a:defRPr sz="1800" b="1">
                <a:latin typeface="Arial" panose="020B0604020202020204" pitchFamily="34" charset="0"/>
                <a:cs typeface="Arial" panose="020B0604020202020204" pitchFamily="34" charset="0"/>
              </a:defRPr>
            </a:lvl1pPr>
            <a:lvl2pPr marL="342875" indent="0">
              <a:buNone/>
              <a:defRPr/>
            </a:lvl2pPr>
          </a:lstStyle>
          <a:p>
            <a:pPr lvl="0"/>
            <a:r>
              <a:rPr lang="en-US"/>
              <a:t>Click to edit Master text styles</a:t>
            </a:r>
          </a:p>
        </p:txBody>
      </p:sp>
      <p:sp>
        <p:nvSpPr>
          <p:cNvPr id="23" name="Picture Placeholder 22">
            <a:extLst>
              <a:ext uri="{FF2B5EF4-FFF2-40B4-BE49-F238E27FC236}">
                <a16:creationId xmlns:a16="http://schemas.microsoft.com/office/drawing/2014/main" id="{A190E052-3969-6271-3FDF-F95FA80B501A}"/>
              </a:ext>
            </a:extLst>
          </p:cNvPr>
          <p:cNvSpPr>
            <a:spLocks noGrp="1"/>
          </p:cNvSpPr>
          <p:nvPr>
            <p:ph type="pic" sz="quarter" idx="16" hasCustomPrompt="1"/>
          </p:nvPr>
        </p:nvSpPr>
        <p:spPr>
          <a:xfrm>
            <a:off x="6300791" y="942985"/>
            <a:ext cx="5510212" cy="2574925"/>
          </a:xfrm>
        </p:spPr>
        <p:txBody>
          <a:bodyPr anchor="ctr" anchorCtr="0"/>
          <a:lstStyle>
            <a:lvl1pPr marL="0" indent="0" algn="ctr">
              <a:buFontTx/>
              <a:buNone/>
              <a:defRPr>
                <a:solidFill>
                  <a:schemeClr val="bg1">
                    <a:lumMod val="75000"/>
                  </a:schemeClr>
                </a:solidFill>
              </a:defRPr>
            </a:lvl1pPr>
          </a:lstStyle>
          <a:p>
            <a:r>
              <a:rPr lang="en-US" dirty="0"/>
              <a:t>Click to add an</a:t>
            </a:r>
            <a:br>
              <a:rPr lang="en-US" dirty="0"/>
            </a:br>
            <a:r>
              <a:rPr lang="en-US" dirty="0"/>
              <a:t>image, figure, or illustration</a:t>
            </a:r>
          </a:p>
        </p:txBody>
      </p:sp>
      <p:sp>
        <p:nvSpPr>
          <p:cNvPr id="27" name="Text Placeholder 16">
            <a:extLst>
              <a:ext uri="{FF2B5EF4-FFF2-40B4-BE49-F238E27FC236}">
                <a16:creationId xmlns:a16="http://schemas.microsoft.com/office/drawing/2014/main" id="{5D2FD6D6-620E-2DF7-6D9F-141100CA75F3}"/>
              </a:ext>
            </a:extLst>
          </p:cNvPr>
          <p:cNvSpPr>
            <a:spLocks noGrp="1"/>
          </p:cNvSpPr>
          <p:nvPr>
            <p:ph type="body" sz="quarter" idx="18" hasCustomPrompt="1"/>
          </p:nvPr>
        </p:nvSpPr>
        <p:spPr>
          <a:xfrm>
            <a:off x="9735671" y="6512567"/>
            <a:ext cx="1507276" cy="219291"/>
          </a:xfrm>
          <a:solidFill>
            <a:schemeClr val="bg1"/>
          </a:solidFill>
        </p:spPr>
        <p:txBody>
          <a:bodyPr wrap="square" rtlCol="0" anchor="ctr" anchorCtr="0">
            <a:spAutoFit/>
          </a:bodyPr>
          <a:lstStyle>
            <a:lvl1pPr marL="0" indent="0" algn="ctr">
              <a:buNone/>
              <a:defRPr lang="en-US" sz="825" b="1" i="0" dirty="0">
                <a:solidFill>
                  <a:srgbClr val="0020A5"/>
                </a:solidFill>
                <a:latin typeface="Arial Black" panose="020B0604020202020204" pitchFamily="34" charset="0"/>
                <a:cs typeface="Arial Black" panose="020B0604020202020204" pitchFamily="34" charset="0"/>
              </a:defRPr>
            </a:lvl1pPr>
          </a:lstStyle>
          <a:p>
            <a:pPr marL="0" lvl="0"/>
            <a:r>
              <a:rPr lang="en-US" dirty="0"/>
              <a:t>XX/XX/20XX</a:t>
            </a:r>
          </a:p>
        </p:txBody>
      </p:sp>
      <p:sp>
        <p:nvSpPr>
          <p:cNvPr id="4" name="Title 1">
            <a:extLst>
              <a:ext uri="{FF2B5EF4-FFF2-40B4-BE49-F238E27FC236}">
                <a16:creationId xmlns:a16="http://schemas.microsoft.com/office/drawing/2014/main" id="{CC7205F5-3F04-58BE-A7F1-65D06A9DB6F1}"/>
              </a:ext>
            </a:extLst>
          </p:cNvPr>
          <p:cNvSpPr>
            <a:spLocks noGrp="1"/>
          </p:cNvSpPr>
          <p:nvPr>
            <p:ph type="title" hasCustomPrompt="1"/>
          </p:nvPr>
        </p:nvSpPr>
        <p:spPr>
          <a:xfrm>
            <a:off x="1032388" y="12"/>
            <a:ext cx="10777973"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47127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Image - Left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6095680" y="982218"/>
            <a:ext cx="5715000" cy="5385876"/>
          </a:xfrm>
        </p:spPr>
        <p:txBody>
          <a:bodyPr/>
          <a:lstStyle>
            <a:lvl1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buClr>
                <a:srgbClr val="ED7C24"/>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0897EBD-B625-C031-7E1C-0BD307D65D2B}"/>
              </a:ext>
            </a:extLst>
          </p:cNvPr>
          <p:cNvSpPr>
            <a:spLocks noGrp="1"/>
          </p:cNvSpPr>
          <p:nvPr>
            <p:ph type="title" hasCustomPrompt="1"/>
          </p:nvPr>
        </p:nvSpPr>
        <p:spPr>
          <a:xfrm>
            <a:off x="381000" y="10"/>
            <a:ext cx="11429360" cy="843717"/>
          </a:xfrm>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Tree>
    <p:extLst>
      <p:ext uri="{BB962C8B-B14F-4D97-AF65-F5344CB8AC3E}">
        <p14:creationId xmlns:p14="http://schemas.microsoft.com/office/powerpoint/2010/main" val="318225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p:txBody>
          <a:bodyPr/>
          <a:lstStyle>
            <a:lvl1pPr>
              <a:defRPr sz="2400" spc="38" baseline="0">
                <a:solidFill>
                  <a:srgbClr val="011FA3"/>
                </a:solidFill>
                <a:latin typeface="Arial" panose="020B0604020202020204" pitchFamily="34" charset="0"/>
                <a:cs typeface="Arial" panose="020B0604020202020204" pitchFamily="34" charset="0"/>
              </a:defRPr>
            </a:lvl1pPr>
          </a:lstStyle>
          <a:p>
            <a:r>
              <a:rPr lang="en-US" dirty="0"/>
              <a:t>CLICK TO EDIT TITLE FOR THIS SLIDE</a:t>
            </a:r>
          </a:p>
        </p:txBody>
      </p:sp>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p:txBody>
          <a:bodyPr/>
          <a:lstStyle>
            <a:lvl1pPr marL="171438"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1pPr>
            <a:lvl2pPr marL="514313"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857186"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200060"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1542935" indent="-171438">
              <a:lnSpc>
                <a:spcPct val="100000"/>
              </a:lnSpc>
              <a:buClr>
                <a:srgbClr val="ED7C24"/>
              </a:buClr>
              <a:buFont typeface="Wingdings"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84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ertheim Lab Background)">
    <p:bg>
      <p:bgPr>
        <a:solidFill>
          <a:schemeClr val="tx1"/>
        </a:solidFill>
        <a:effectLst/>
      </p:bgPr>
    </p:bg>
    <p:spTree>
      <p:nvGrpSpPr>
        <p:cNvPr id="1" name=""/>
        <p:cNvGrpSpPr/>
        <p:nvPr/>
      </p:nvGrpSpPr>
      <p:grpSpPr>
        <a:xfrm>
          <a:off x="0" y="0"/>
          <a:ext cx="0" cy="0"/>
          <a:chOff x="0" y="0"/>
          <a:chExt cx="0" cy="0"/>
        </a:xfrm>
      </p:grpSpPr>
      <p:pic>
        <p:nvPicPr>
          <p:cNvPr id="16" name="Picture 15" descr="A picture containing text, outdoor, dark, day&#10;&#10;Description automatically generated">
            <a:extLst>
              <a:ext uri="{FF2B5EF4-FFF2-40B4-BE49-F238E27FC236}">
                <a16:creationId xmlns:a16="http://schemas.microsoft.com/office/drawing/2014/main" id="{86BF1514-D874-45AC-CD65-66B97C6B70B2}"/>
              </a:ext>
            </a:extLst>
          </p:cNvPr>
          <p:cNvPicPr>
            <a:picLocks noChangeAspect="1"/>
          </p:cNvPicPr>
          <p:nvPr userDrawn="1"/>
        </p:nvPicPr>
        <p:blipFill>
          <a:blip r:embed="rId2"/>
          <a:stretch>
            <a:fillRect/>
          </a:stretch>
        </p:blipFill>
        <p:spPr>
          <a:xfrm>
            <a:off x="-2712" y="3048"/>
            <a:ext cx="12197424" cy="6854952"/>
          </a:xfrm>
          <a:prstGeom prst="rect">
            <a:avLst/>
          </a:prstGeom>
        </p:spPr>
      </p:pic>
      <p:pic>
        <p:nvPicPr>
          <p:cNvPr id="9" name="Picture 8">
            <a:extLst>
              <a:ext uri="{FF2B5EF4-FFF2-40B4-BE49-F238E27FC236}">
                <a16:creationId xmlns:a16="http://schemas.microsoft.com/office/drawing/2014/main" id="{90F9A798-58B7-BF5D-2576-E915EC5F92D6}"/>
              </a:ext>
            </a:extLst>
          </p:cNvPr>
          <p:cNvPicPr>
            <a:picLocks noChangeAspect="1"/>
          </p:cNvPicPr>
          <p:nvPr userDrawn="1"/>
        </p:nvPicPr>
        <p:blipFill rotWithShape="1">
          <a:blip r:embed="rId3"/>
          <a:srcRect l="-16667" r="-16667"/>
          <a:stretch/>
        </p:blipFill>
        <p:spPr>
          <a:xfrm>
            <a:off x="-201982" y="237989"/>
            <a:ext cx="3886980" cy="533488"/>
          </a:xfrm>
          <a:prstGeom prst="rect">
            <a:avLst/>
          </a:prstGeom>
        </p:spPr>
      </p:pic>
      <p:sp>
        <p:nvSpPr>
          <p:cNvPr id="10" name="Title 1">
            <a:extLst>
              <a:ext uri="{FF2B5EF4-FFF2-40B4-BE49-F238E27FC236}">
                <a16:creationId xmlns:a16="http://schemas.microsoft.com/office/drawing/2014/main" id="{94A022F9-79AE-F090-90F1-DED5C93325E2}"/>
              </a:ext>
            </a:extLst>
          </p:cNvPr>
          <p:cNvSpPr>
            <a:spLocks noGrp="1"/>
          </p:cNvSpPr>
          <p:nvPr>
            <p:ph type="ctrTitle" hasCustomPrompt="1"/>
          </p:nvPr>
        </p:nvSpPr>
        <p:spPr>
          <a:xfrm>
            <a:off x="518344" y="3361270"/>
            <a:ext cx="11413645" cy="743997"/>
          </a:xfrm>
        </p:spPr>
        <p:txBody>
          <a:bodyPr anchor="b" anchorCtr="0">
            <a:normAutofit/>
          </a:bodyPr>
          <a:lstStyle>
            <a:lvl1pPr>
              <a:defRPr sz="3600" b="1" i="0" spc="51" baseline="0">
                <a:solidFill>
                  <a:schemeClr val="bg1"/>
                </a:solidFill>
                <a:latin typeface="Arial" panose="020B0604020202020204" pitchFamily="34" charset="0"/>
                <a:cs typeface="Arial" panose="020B0604020202020204" pitchFamily="34" charset="0"/>
              </a:defRPr>
            </a:lvl1pPr>
          </a:lstStyle>
          <a:p>
            <a:pPr algn="l"/>
            <a:r>
              <a:rPr lang="en-US" dirty="0"/>
              <a:t>PRESENTATION TITLE (ALL CAPS)</a:t>
            </a:r>
          </a:p>
        </p:txBody>
      </p:sp>
      <p:sp>
        <p:nvSpPr>
          <p:cNvPr id="13" name="Content Placeholder 10">
            <a:extLst>
              <a:ext uri="{FF2B5EF4-FFF2-40B4-BE49-F238E27FC236}">
                <a16:creationId xmlns:a16="http://schemas.microsoft.com/office/drawing/2014/main" id="{C0C6D0B1-CF8C-E9A6-EC2D-9D7F712E8D12}"/>
              </a:ext>
            </a:extLst>
          </p:cNvPr>
          <p:cNvSpPr>
            <a:spLocks noGrp="1"/>
          </p:cNvSpPr>
          <p:nvPr>
            <p:ph sz="quarter" idx="10" hasCustomPrompt="1"/>
          </p:nvPr>
        </p:nvSpPr>
        <p:spPr>
          <a:xfrm>
            <a:off x="518350" y="4251420"/>
            <a:ext cx="11413373" cy="743997"/>
          </a:xfrm>
        </p:spPr>
        <p:txBody>
          <a:bodyPr>
            <a:noAutofit/>
          </a:bodyPr>
          <a:lstStyle>
            <a:lvl1pPr marL="0" indent="0">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4" name="Content Placeholder 10">
            <a:extLst>
              <a:ext uri="{FF2B5EF4-FFF2-40B4-BE49-F238E27FC236}">
                <a16:creationId xmlns:a16="http://schemas.microsoft.com/office/drawing/2014/main" id="{C31C4509-C1BA-4F35-7669-D95EBA4EFECD}"/>
              </a:ext>
            </a:extLst>
          </p:cNvPr>
          <p:cNvSpPr>
            <a:spLocks noGrp="1"/>
          </p:cNvSpPr>
          <p:nvPr>
            <p:ph sz="quarter" idx="11" hasCustomPrompt="1"/>
          </p:nvPr>
        </p:nvSpPr>
        <p:spPr>
          <a:xfrm>
            <a:off x="518350" y="5141567"/>
            <a:ext cx="11413373" cy="1033102"/>
          </a:xfrm>
        </p:spPr>
        <p:txBody>
          <a:bodyPr>
            <a:noAutofit/>
          </a:bodyPr>
          <a:lstStyle>
            <a:lvl1pPr marL="0" indent="0" algn="l">
              <a:spcBef>
                <a:spcPts val="0"/>
              </a:spcBef>
              <a:spcAft>
                <a:spcPts val="0"/>
              </a:spcAft>
              <a:buNone/>
              <a:defRPr sz="1800">
                <a:solidFill>
                  <a:schemeClr val="bg1"/>
                </a:solidFill>
                <a:latin typeface="Arial" panose="020B0604020202020204" pitchFamily="34" charset="0"/>
                <a:cs typeface="Arial" panose="020B0604020202020204" pitchFamily="34" charset="0"/>
              </a:defRPr>
            </a:lvl1pPr>
            <a:lvl2pPr marL="457167"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p:txBody>
      </p:sp>
    </p:spTree>
    <p:extLst>
      <p:ext uri="{BB962C8B-B14F-4D97-AF65-F5344CB8AC3E}">
        <p14:creationId xmlns:p14="http://schemas.microsoft.com/office/powerpoint/2010/main" val="3193063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55CBD-5F93-C64C-B458-C17ADF6CC19F}"/>
              </a:ext>
            </a:extLst>
          </p:cNvPr>
          <p:cNvSpPr>
            <a:spLocks noGrp="1"/>
          </p:cNvSpPr>
          <p:nvPr>
            <p:ph type="title"/>
          </p:nvPr>
        </p:nvSpPr>
        <p:spPr>
          <a:xfrm>
            <a:off x="381001" y="12"/>
            <a:ext cx="11429360" cy="843717"/>
          </a:xfrm>
          <a:prstGeom prst="rect">
            <a:avLst/>
          </a:prstGeom>
        </p:spPr>
        <p:txBody>
          <a:bodyPr vert="horz" lIns="91440" tIns="45720" rIns="91440" bIns="45720" rtlCol="0" anchor="ctr">
            <a:noAutofit/>
          </a:bodyPr>
          <a:lstStyle/>
          <a:p>
            <a:r>
              <a:rPr lang="en-US" dirty="0"/>
              <a:t>CLICK TO EDIT TITLE</a:t>
            </a:r>
          </a:p>
        </p:txBody>
      </p:sp>
      <p:sp>
        <p:nvSpPr>
          <p:cNvPr id="3" name="Text Placeholder 2">
            <a:extLst>
              <a:ext uri="{FF2B5EF4-FFF2-40B4-BE49-F238E27FC236}">
                <a16:creationId xmlns:a16="http://schemas.microsoft.com/office/drawing/2014/main" id="{9C7C298B-E065-F140-8AD0-1D96EAB045F9}"/>
              </a:ext>
            </a:extLst>
          </p:cNvPr>
          <p:cNvSpPr>
            <a:spLocks noGrp="1"/>
          </p:cNvSpPr>
          <p:nvPr>
            <p:ph type="body" idx="1"/>
          </p:nvPr>
        </p:nvSpPr>
        <p:spPr>
          <a:xfrm>
            <a:off x="381000" y="982218"/>
            <a:ext cx="11429360" cy="53858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0348C600-74C1-0149-9C92-09D5DA8910D6}"/>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E688E1-3EA4-8844-83D2-14A672E4F524}"/>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Arial" panose="020B0604020202020204" pitchFamily="34" charset="0"/>
                <a:cs typeface="Arial" panose="020B0604020202020204" pitchFamily="34" charset="0"/>
              </a:rPr>
              <a:pPr algn="ctr"/>
              <a:t>‹#›</a:t>
            </a:fld>
            <a:endParaRPr lang="en-US" sz="1200" b="0" cap="none" spc="0" dirty="0">
              <a:ln w="6350">
                <a:solidFill>
                  <a:srgbClr val="0020A5"/>
                </a:solidFill>
                <a:prstDash val="solid"/>
              </a:ln>
              <a:solidFill>
                <a:srgbClr val="0020A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4B6123-D951-2D3F-2878-CE47FB744EE8}"/>
              </a:ext>
            </a:extLst>
          </p:cNvPr>
          <p:cNvPicPr>
            <a:picLocks noChangeAspect="1"/>
          </p:cNvPicPr>
          <p:nvPr userDrawn="1"/>
        </p:nvPicPr>
        <p:blipFill>
          <a:blip r:embed="rId7"/>
          <a:stretch>
            <a:fillRect/>
          </a:stretch>
        </p:blipFill>
        <p:spPr>
          <a:xfrm>
            <a:off x="686943" y="6471411"/>
            <a:ext cx="8064840" cy="317013"/>
          </a:xfrm>
          <a:prstGeom prst="rect">
            <a:avLst/>
          </a:prstGeom>
        </p:spPr>
      </p:pic>
    </p:spTree>
    <p:extLst>
      <p:ext uri="{BB962C8B-B14F-4D97-AF65-F5344CB8AC3E}">
        <p14:creationId xmlns:p14="http://schemas.microsoft.com/office/powerpoint/2010/main" val="2235483339"/>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3" r:id="rId3"/>
    <p:sldLayoutId id="2147483659" r:id="rId4"/>
    <p:sldLayoutId id="2147483649"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749" rtl="0" eaLnBrk="1" latinLnBrk="0" hangingPunct="1">
        <a:lnSpc>
          <a:spcPct val="90000"/>
        </a:lnSpc>
        <a:spcBef>
          <a:spcPct val="0"/>
        </a:spcBef>
        <a:buNone/>
        <a:defRPr sz="3000" b="1" i="0" kern="1200" spc="38" baseline="0">
          <a:solidFill>
            <a:srgbClr val="011FA3"/>
          </a:solidFill>
          <a:latin typeface="Arial" panose="020B0604020202020204" pitchFamily="34" charset="0"/>
          <a:ea typeface="+mj-ea"/>
          <a:cs typeface="Arial" panose="020B0604020202020204" pitchFamily="34" charset="0"/>
        </a:defRPr>
      </a:lvl1pPr>
    </p:titleStyle>
    <p:bodyStyle>
      <a:lvl1pPr marL="171438" indent="-171438" algn="l" defTabSz="685749" rtl="0" eaLnBrk="1" latinLnBrk="0" hangingPunct="1">
        <a:lnSpc>
          <a:spcPct val="100000"/>
        </a:lnSpc>
        <a:spcBef>
          <a:spcPts val="750"/>
        </a:spcBef>
        <a:spcAft>
          <a:spcPts val="225"/>
        </a:spcAft>
        <a:buClr>
          <a:srgbClr val="ED7C24"/>
        </a:buClr>
        <a:buFont typeface="Wingdings" pitchFamily="2" charset="2"/>
        <a:buChar char="§"/>
        <a:defRPr sz="21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14313" indent="-171438" algn="l" defTabSz="685749" rtl="0" eaLnBrk="1" latinLnBrk="0" hangingPunct="1">
        <a:lnSpc>
          <a:spcPct val="100000"/>
        </a:lnSpc>
        <a:spcBef>
          <a:spcPts val="375"/>
        </a:spcBef>
        <a:spcAft>
          <a:spcPts val="225"/>
        </a:spcAft>
        <a:buClr>
          <a:srgbClr val="ED7C24"/>
        </a:buClr>
        <a:buFont typeface="Wingdings"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57186" indent="-171438" algn="l" defTabSz="685749" rtl="0" eaLnBrk="1" latinLnBrk="0" hangingPunct="1">
        <a:lnSpc>
          <a:spcPct val="100000"/>
        </a:lnSpc>
        <a:spcBef>
          <a:spcPts val="375"/>
        </a:spcBef>
        <a:spcAft>
          <a:spcPts val="225"/>
        </a:spcAft>
        <a:buClr>
          <a:srgbClr val="ED7C24"/>
        </a:buClr>
        <a:buFont typeface="Wingdings" pitchFamily="2" charset="2"/>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00060" indent="-171438" algn="l" defTabSz="685749" rtl="0" eaLnBrk="1" latinLnBrk="0" hangingPunct="1">
        <a:lnSpc>
          <a:spcPct val="100000"/>
        </a:lnSpc>
        <a:spcBef>
          <a:spcPts val="375"/>
        </a:spcBef>
        <a:spcAft>
          <a:spcPts val="225"/>
        </a:spcAft>
        <a:buClr>
          <a:srgbClr val="ED7C24"/>
        </a:buClr>
        <a:buFont typeface="Wingdings" pitchFamily="2" charset="2"/>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542935" indent="-171438" algn="l" defTabSz="685749" rtl="0" eaLnBrk="1" latinLnBrk="0" hangingPunct="1">
        <a:lnSpc>
          <a:spcPct val="100000"/>
        </a:lnSpc>
        <a:spcBef>
          <a:spcPts val="375"/>
        </a:spcBef>
        <a:spcAft>
          <a:spcPts val="225"/>
        </a:spcAft>
        <a:buClr>
          <a:srgbClr val="ED7C24"/>
        </a:buClr>
        <a:buFont typeface="Wingdings" pitchFamily="2" charset="2"/>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B216-0402-9F61-EF4C-50EEB9117419}"/>
              </a:ext>
            </a:extLst>
          </p:cNvPr>
          <p:cNvSpPr>
            <a:spLocks noGrp="1"/>
          </p:cNvSpPr>
          <p:nvPr>
            <p:ph type="ctrTitle"/>
          </p:nvPr>
        </p:nvSpPr>
        <p:spPr>
          <a:xfrm>
            <a:off x="1830983" y="2795954"/>
            <a:ext cx="8608424" cy="770218"/>
          </a:xfrm>
        </p:spPr>
        <p:txBody>
          <a:bodyPr>
            <a:noAutofit/>
          </a:bodyPr>
          <a:lstStyle/>
          <a:p>
            <a:r>
              <a:rPr lang="en-US" sz="6000" dirty="0"/>
              <a:t>Whisper AI</a:t>
            </a:r>
          </a:p>
        </p:txBody>
      </p:sp>
      <p:sp>
        <p:nvSpPr>
          <p:cNvPr id="3" name="Content Placeholder 2">
            <a:extLst>
              <a:ext uri="{FF2B5EF4-FFF2-40B4-BE49-F238E27FC236}">
                <a16:creationId xmlns:a16="http://schemas.microsoft.com/office/drawing/2014/main" id="{4A9FBBCD-1718-C45A-A5D2-5135B86FD027}"/>
              </a:ext>
            </a:extLst>
          </p:cNvPr>
          <p:cNvSpPr>
            <a:spLocks noGrp="1"/>
          </p:cNvSpPr>
          <p:nvPr>
            <p:ph sz="quarter" idx="4294967295"/>
          </p:nvPr>
        </p:nvSpPr>
        <p:spPr>
          <a:xfrm>
            <a:off x="1830983" y="3752037"/>
            <a:ext cx="8608219" cy="557998"/>
          </a:xfrm>
        </p:spPr>
        <p:txBody>
          <a:bodyPr/>
          <a:lstStyle/>
          <a:p>
            <a:r>
              <a:rPr lang="en-US" dirty="0">
                <a:solidFill>
                  <a:schemeClr val="bg1"/>
                </a:solidFill>
              </a:rPr>
              <a:t>Zachary Sayers</a:t>
            </a:r>
          </a:p>
        </p:txBody>
      </p:sp>
      <p:sp>
        <p:nvSpPr>
          <p:cNvPr id="4" name="Content Placeholder 3">
            <a:extLst>
              <a:ext uri="{FF2B5EF4-FFF2-40B4-BE49-F238E27FC236}">
                <a16:creationId xmlns:a16="http://schemas.microsoft.com/office/drawing/2014/main" id="{09A3DFEE-1699-D24C-5E09-B9804FB57E40}"/>
              </a:ext>
            </a:extLst>
          </p:cNvPr>
          <p:cNvSpPr>
            <a:spLocks noGrp="1"/>
          </p:cNvSpPr>
          <p:nvPr>
            <p:ph sz="quarter" idx="4294967295"/>
          </p:nvPr>
        </p:nvSpPr>
        <p:spPr>
          <a:xfrm>
            <a:off x="1830983" y="4419650"/>
            <a:ext cx="8608219" cy="1554430"/>
          </a:xfrm>
        </p:spPr>
        <p:txBody>
          <a:bodyPr>
            <a:normAutofit/>
          </a:bodyPr>
          <a:lstStyle/>
          <a:p>
            <a:r>
              <a:rPr lang="en-US" b="1" dirty="0">
                <a:solidFill>
                  <a:srgbClr val="F1F1F1"/>
                </a:solidFill>
                <a:latin typeface="YouTube Sans"/>
              </a:rPr>
              <a:t>What is Whisper</a:t>
            </a:r>
          </a:p>
          <a:p>
            <a:r>
              <a:rPr lang="en-US" b="1" dirty="0">
                <a:solidFill>
                  <a:srgbClr val="F1F1F1"/>
                </a:solidFill>
                <a:latin typeface="YouTube Sans"/>
              </a:rPr>
              <a:t>How does it work</a:t>
            </a:r>
          </a:p>
          <a:p>
            <a:r>
              <a:rPr lang="en-US" b="1" dirty="0">
                <a:solidFill>
                  <a:srgbClr val="F1F1F1"/>
                </a:solidFill>
                <a:latin typeface="YouTube Sans"/>
              </a:rPr>
              <a:t>Application</a:t>
            </a:r>
            <a:endParaRPr lang="en-US" b="1" i="0" dirty="0">
              <a:solidFill>
                <a:srgbClr val="F1F1F1"/>
              </a:solidFill>
              <a:effectLst/>
              <a:latin typeface="YouTube Sans"/>
            </a:endParaRPr>
          </a:p>
          <a:p>
            <a:endParaRPr lang="en-US" b="1" i="0" dirty="0">
              <a:solidFill>
                <a:srgbClr val="F1F1F1"/>
              </a:solidFill>
              <a:effectLst/>
              <a:latin typeface="YouTube Sans"/>
            </a:endParaRPr>
          </a:p>
          <a:p>
            <a:endParaRPr lang="en-US" dirty="0"/>
          </a:p>
        </p:txBody>
      </p:sp>
    </p:spTree>
    <p:extLst>
      <p:ext uri="{BB962C8B-B14F-4D97-AF65-F5344CB8AC3E}">
        <p14:creationId xmlns:p14="http://schemas.microsoft.com/office/powerpoint/2010/main" val="1686835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3D8D-7D5E-B741-A250-2C699809C222}"/>
              </a:ext>
            </a:extLst>
          </p:cNvPr>
          <p:cNvSpPr>
            <a:spLocks noGrp="1"/>
          </p:cNvSpPr>
          <p:nvPr>
            <p:ph type="title"/>
          </p:nvPr>
        </p:nvSpPr>
        <p:spPr/>
        <p:txBody>
          <a:bodyPr/>
          <a:lstStyle/>
          <a:p>
            <a:r>
              <a:rPr lang="en-US" dirty="0"/>
              <a:t>What is Whisper?</a:t>
            </a:r>
          </a:p>
        </p:txBody>
      </p:sp>
      <p:sp>
        <p:nvSpPr>
          <p:cNvPr id="5" name="Content Placeholder 4">
            <a:extLst>
              <a:ext uri="{FF2B5EF4-FFF2-40B4-BE49-F238E27FC236}">
                <a16:creationId xmlns:a16="http://schemas.microsoft.com/office/drawing/2014/main" id="{9E20A7F6-8687-467B-8912-1404315BCF09}"/>
              </a:ext>
            </a:extLst>
          </p:cNvPr>
          <p:cNvSpPr>
            <a:spLocks noGrp="1"/>
          </p:cNvSpPr>
          <p:nvPr>
            <p:ph idx="1"/>
          </p:nvPr>
        </p:nvSpPr>
        <p:spPr>
          <a:xfrm>
            <a:off x="6095681" y="1652481"/>
            <a:ext cx="5037602" cy="5385876"/>
          </a:xfrm>
        </p:spPr>
        <p:txBody>
          <a:bodyPr/>
          <a:lstStyle/>
          <a:p>
            <a:r>
              <a:rPr lang="en-US" dirty="0">
                <a:solidFill>
                  <a:schemeClr val="tx1"/>
                </a:solidFill>
              </a:rPr>
              <a:t>Highly accurate and robust Speech to Text Model</a:t>
            </a:r>
          </a:p>
          <a:p>
            <a:endParaRPr lang="en-US" dirty="0">
              <a:solidFill>
                <a:schemeClr val="tx1"/>
              </a:solidFill>
            </a:endParaRPr>
          </a:p>
          <a:p>
            <a:r>
              <a:rPr lang="en-US" dirty="0">
                <a:solidFill>
                  <a:schemeClr val="tx1"/>
                </a:solidFill>
              </a:rPr>
              <a:t>Trained on 680,000 hours of multilingual and multitask supervised data collected from the web</a:t>
            </a:r>
          </a:p>
          <a:p>
            <a:endParaRPr lang="en-US" dirty="0">
              <a:solidFill>
                <a:schemeClr val="tx1"/>
              </a:solidFill>
            </a:endParaRPr>
          </a:p>
          <a:p>
            <a:r>
              <a:rPr lang="en-US" dirty="0">
                <a:solidFill>
                  <a:schemeClr val="tx1"/>
                </a:solidFill>
              </a:rPr>
              <a:t>Capable of transcribing and translating multiple languages of speech/audio into text in its native language or English. </a:t>
            </a:r>
          </a:p>
          <a:p>
            <a:endParaRPr lang="en-US" dirty="0"/>
          </a:p>
          <a:p>
            <a:pPr marL="0" indent="0">
              <a:buNone/>
            </a:pPr>
            <a:r>
              <a:rPr lang="en-US" dirty="0"/>
              <a:t> </a:t>
            </a:r>
          </a:p>
        </p:txBody>
      </p:sp>
      <p:pic>
        <p:nvPicPr>
          <p:cNvPr id="6" name="Picture 5">
            <a:extLst>
              <a:ext uri="{FF2B5EF4-FFF2-40B4-BE49-F238E27FC236}">
                <a16:creationId xmlns:a16="http://schemas.microsoft.com/office/drawing/2014/main" id="{9A53066B-D1CD-33E9-35B9-55A4DC73BC6F}"/>
              </a:ext>
            </a:extLst>
          </p:cNvPr>
          <p:cNvPicPr>
            <a:picLocks noChangeAspect="1"/>
          </p:cNvPicPr>
          <p:nvPr/>
        </p:nvPicPr>
        <p:blipFill>
          <a:blip r:embed="rId3"/>
          <a:stretch>
            <a:fillRect/>
          </a:stretch>
        </p:blipFill>
        <p:spPr>
          <a:xfrm>
            <a:off x="381001" y="1379348"/>
            <a:ext cx="4423909" cy="3866827"/>
          </a:xfrm>
          <a:prstGeom prst="rect">
            <a:avLst/>
          </a:prstGeom>
        </p:spPr>
      </p:pic>
    </p:spTree>
    <p:extLst>
      <p:ext uri="{BB962C8B-B14F-4D97-AF65-F5344CB8AC3E}">
        <p14:creationId xmlns:p14="http://schemas.microsoft.com/office/powerpoint/2010/main" val="3144546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block diagram&#10;&#10;Description automatically generated">
            <a:extLst>
              <a:ext uri="{FF2B5EF4-FFF2-40B4-BE49-F238E27FC236}">
                <a16:creationId xmlns:a16="http://schemas.microsoft.com/office/drawing/2014/main" id="{FB0E906A-B7B3-176B-B792-FAE5A26525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0364" y="982663"/>
            <a:ext cx="7504947" cy="5384800"/>
          </a:xfrm>
        </p:spPr>
      </p:pic>
      <p:sp>
        <p:nvSpPr>
          <p:cNvPr id="3" name="Title 2">
            <a:extLst>
              <a:ext uri="{FF2B5EF4-FFF2-40B4-BE49-F238E27FC236}">
                <a16:creationId xmlns:a16="http://schemas.microsoft.com/office/drawing/2014/main" id="{9B7AC5DA-D1C4-4FDA-93E6-579A69181A5A}"/>
              </a:ext>
            </a:extLst>
          </p:cNvPr>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250026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317B-C518-B7A0-4359-C272DACB9E3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D0C5948-1594-9271-A2D0-A5EF041C3DE5}"/>
              </a:ext>
            </a:extLst>
          </p:cNvPr>
          <p:cNvSpPr>
            <a:spLocks noGrp="1"/>
          </p:cNvSpPr>
          <p:nvPr>
            <p:ph idx="1"/>
          </p:nvPr>
        </p:nvSpPr>
        <p:spPr/>
        <p:txBody>
          <a:bodyPr/>
          <a:lstStyle/>
          <a:p>
            <a:pPr>
              <a:buFont typeface="Arial" panose="020B0604020202020204" pitchFamily="34" charset="0"/>
              <a:buChar char="•"/>
            </a:pPr>
            <a:r>
              <a:rPr lang="en-US" dirty="0">
                <a:solidFill>
                  <a:schemeClr val="tx1"/>
                </a:solidFill>
              </a:rPr>
              <a:t>Although the model is trained on hundreds of thousands of human speech from media such as interview’s, podcast, and TED talks, the robust generality of what the model knows is one of its downfalls when translating our transcribing nontraditional speech.</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Niche types of language:</a:t>
            </a:r>
          </a:p>
          <a:p>
            <a:pPr lvl="1">
              <a:buFont typeface="Arial" panose="020B0604020202020204" pitchFamily="34" charset="0"/>
              <a:buChar char="•"/>
            </a:pPr>
            <a:r>
              <a:rPr lang="en-US" dirty="0">
                <a:solidFill>
                  <a:schemeClr val="tx1"/>
                </a:solidFill>
              </a:rPr>
              <a:t>Dialects (Ebonics or African American English (AAE))</a:t>
            </a:r>
          </a:p>
          <a:p>
            <a:pPr lvl="1">
              <a:buFont typeface="Arial" panose="020B0604020202020204" pitchFamily="34" charset="0"/>
              <a:buChar char="•"/>
            </a:pPr>
            <a:r>
              <a:rPr lang="en-US" dirty="0">
                <a:solidFill>
                  <a:schemeClr val="tx1"/>
                </a:solidFill>
              </a:rPr>
              <a:t>creole languages (Patois)</a:t>
            </a:r>
          </a:p>
          <a:p>
            <a:pPr lvl="1">
              <a:buFont typeface="Arial" panose="020B0604020202020204" pitchFamily="34" charset="0"/>
              <a:buChar char="•"/>
            </a:pPr>
            <a:endParaRPr lang="en-US" dirty="0">
              <a:solidFill>
                <a:schemeClr val="tx1"/>
              </a:solidFill>
            </a:endParaRPr>
          </a:p>
          <a:p>
            <a:pPr marL="342875" lvl="1" indent="0">
              <a:buNone/>
            </a:pPr>
            <a:endParaRPr lang="en-US" dirty="0">
              <a:solidFill>
                <a:schemeClr val="tx1"/>
              </a:solidFill>
            </a:endParaRPr>
          </a:p>
          <a:p>
            <a:pPr marL="342875" lvl="1" indent="0">
              <a:buNone/>
            </a:pPr>
            <a:r>
              <a:rPr lang="en-US" dirty="0">
                <a:solidFill>
                  <a:schemeClr val="tx1"/>
                </a:solidFill>
              </a:rPr>
              <a:t>I am working on creating a model </a:t>
            </a:r>
            <a:r>
              <a:rPr lang="en-US">
                <a:solidFill>
                  <a:schemeClr val="tx1"/>
                </a:solidFill>
              </a:rPr>
              <a:t>using Whisper, </a:t>
            </a:r>
            <a:r>
              <a:rPr lang="en-US" dirty="0">
                <a:solidFill>
                  <a:schemeClr val="tx1"/>
                </a:solidFill>
              </a:rPr>
              <a:t>that is more tailored to understanding these niche languages, specifically Ebonics and discerning whether preexisting models can do so already.</a:t>
            </a:r>
          </a:p>
          <a:p>
            <a:pPr>
              <a:buFont typeface="Arial" panose="020B0604020202020204" pitchFamily="34" charset="0"/>
              <a:buChar char="•"/>
            </a:pPr>
            <a:endParaRPr lang="en-US" dirty="0">
              <a:solidFill>
                <a:srgbClr val="252525"/>
              </a:solidFill>
            </a:endParaRPr>
          </a:p>
          <a:p>
            <a:pPr>
              <a:buFont typeface="Arial" panose="020B0604020202020204" pitchFamily="34" charset="0"/>
              <a:buChar char="•"/>
            </a:pPr>
            <a:endParaRPr lang="en-US" dirty="0">
              <a:solidFill>
                <a:srgbClr val="252525"/>
              </a:solidFill>
            </a:endParaRPr>
          </a:p>
        </p:txBody>
      </p:sp>
    </p:spTree>
    <p:extLst>
      <p:ext uri="{BB962C8B-B14F-4D97-AF65-F5344CB8AC3E}">
        <p14:creationId xmlns:p14="http://schemas.microsoft.com/office/powerpoint/2010/main" val="297501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93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tx1"/>
          </a:solidFill>
        </a:ln>
      </a:spPr>
      <a:bodyPr lIns="45720" rIns="45720" rtlCol="0" anchor="ctr">
        <a:normAutofit fontScale="92500" lnSpcReduction="20000"/>
      </a:bodyPr>
      <a:lstStyle>
        <a:defPPr algn="ctr">
          <a:defRPr dirty="0" err="1" smtClean="0">
            <a:solidFill>
              <a:schemeClr val="tx1"/>
            </a:solidFill>
            <a:latin typeface="Gentona Book"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Gentona Book" pitchFamily="2" charset="77"/>
          </a:defRPr>
        </a:defPPr>
      </a:lstStyle>
    </a:txDef>
  </a:objectDefaults>
  <a:extraClrSchemeLst/>
  <a:extLst>
    <a:ext uri="{05A4C25C-085E-4340-85A3-A5531E510DB2}">
      <thm15:themeFamily xmlns:thm15="http://schemas.microsoft.com/office/thememl/2012/main" name="Presentation12" id="{48B37A77-3EF4-9941-A8E5-EB924710A769}" vid="{C326E940-DFE3-9C4B-BFAC-140ADAAE5C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222</Words>
  <Application>Microsoft Office PowerPoint</Application>
  <PresentationFormat>Widescreen</PresentationFormat>
  <Paragraphs>27</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Black</vt:lpstr>
      <vt:lpstr>Calibri</vt:lpstr>
      <vt:lpstr>Signifier</vt:lpstr>
      <vt:lpstr>Wingdings</vt:lpstr>
      <vt:lpstr>YouTube Sans</vt:lpstr>
      <vt:lpstr>Office Theme</vt:lpstr>
      <vt:lpstr>Whisper AI</vt:lpstr>
      <vt:lpstr>What is Whisper?</vt:lpstr>
      <vt:lpstr>How Does it Work?</vt:lpstr>
      <vt:lpstr>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Sayers, Zachary A.</dc:creator>
  <cp:lastModifiedBy>Sayers, Zachary A.</cp:lastModifiedBy>
  <cp:revision>1</cp:revision>
  <dcterms:created xsi:type="dcterms:W3CDTF">2023-07-07T05:02:31Z</dcterms:created>
  <dcterms:modified xsi:type="dcterms:W3CDTF">2023-07-07T15:01:11Z</dcterms:modified>
</cp:coreProperties>
</file>