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1486" r:id="rId2"/>
    <p:sldId id="1487" r:id="rId3"/>
    <p:sldId id="1488" r:id="rId4"/>
    <p:sldId id="1489" r:id="rId5"/>
    <p:sldId id="1490" r:id="rId6"/>
    <p:sldId id="1491" r:id="rId7"/>
    <p:sldId id="1474" r:id="rId8"/>
    <p:sldId id="1458"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Gentona Book" pitchFamily="2" charset="77"/>
      <p:regular r:id="rId15"/>
      <p:bold r:id="rId16"/>
      <p:italic r:id="rId17"/>
    </p:embeddedFont>
    <p:embeddedFont>
      <p:font typeface="Obviously Wide Bold" pitchFamily="82" charset="77"/>
      <p:regular r:id="rId18"/>
      <p:bold r:id="rId19"/>
      <p:italic r:id="rId20"/>
      <p:boldItalic r:id="rId21"/>
    </p:embeddedFont>
    <p:embeddedFont>
      <p:font typeface="Obviously Wide Semi" pitchFamily="82" charset="77"/>
      <p:regular r:id="rId22"/>
      <p:bold r:id="rId23"/>
      <p:italic r:id="rId24"/>
      <p:boldItalic r:id="rId25"/>
    </p:embeddedFont>
    <p:embeddedFont>
      <p:font typeface="Obviously Wide Thin" pitchFamily="82" charset="77"/>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A5"/>
    <a:srgbClr val="ED7C24"/>
    <a:srgbClr val="EB8326"/>
    <a:srgbClr val="E98827"/>
    <a:srgbClr val="E7932D"/>
    <a:srgbClr val="E59930"/>
    <a:srgbClr val="E39F33"/>
    <a:srgbClr val="ED7E24"/>
    <a:srgbClr val="000000"/>
    <a:srgbClr val="EA8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27"/>
    <p:restoredTop sz="86757"/>
  </p:normalViewPr>
  <p:slideViewPr>
    <p:cSldViewPr snapToGrid="0" snapToObjects="1">
      <p:cViewPr varScale="1">
        <p:scale>
          <a:sx n="141" d="100"/>
          <a:sy n="141" d="100"/>
        </p:scale>
        <p:origin x="1208" y="176"/>
      </p:cViewPr>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11911-7B65-A44F-93E6-356E0048A6AF}" type="datetimeFigureOut">
              <a:rPr lang="en-US" smtClean="0"/>
              <a:t>7/4/23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2D10F1-7D42-A34F-BAC8-00C0AABB3DFF}" type="slidenum">
              <a:rPr lang="en-US" smtClean="0"/>
              <a:t>‹#›</a:t>
            </a:fld>
            <a:endParaRPr lang="en-US"/>
          </a:p>
        </p:txBody>
      </p:sp>
    </p:spTree>
    <p:extLst>
      <p:ext uri="{BB962C8B-B14F-4D97-AF65-F5344CB8AC3E}">
        <p14:creationId xmlns:p14="http://schemas.microsoft.com/office/powerpoint/2010/main" val="42363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a:t>
            </a:r>
          </a:p>
          <a:p>
            <a:endParaRPr lang="en-US" dirty="0"/>
          </a:p>
          <a:p>
            <a:r>
              <a:rPr lang="en-US" dirty="0"/>
              <a:t>I hope everyone had a good 4</a:t>
            </a:r>
            <a:r>
              <a:rPr lang="en-US" baseline="30000" dirty="0"/>
              <a:t>th</a:t>
            </a:r>
            <a:r>
              <a:rPr lang="en-US" dirty="0"/>
              <a:t> of July and got some rest. Today I would like to present some of my findings from the </a:t>
            </a:r>
            <a:r>
              <a:rPr lang="en-US" dirty="0" err="1"/>
              <a:t>PyTorch</a:t>
            </a:r>
            <a:r>
              <a:rPr lang="en-US" dirty="0"/>
              <a:t> tutorial sections on Tensors, Datasets and </a:t>
            </a:r>
            <a:r>
              <a:rPr lang="en-US" dirty="0" err="1"/>
              <a:t>Dataloaders</a:t>
            </a:r>
            <a:r>
              <a:rPr lang="en-US" dirty="0"/>
              <a:t>. A lot of this will probably be review as I am still working through the first half of the </a:t>
            </a:r>
            <a:r>
              <a:rPr lang="en-US" dirty="0" err="1"/>
              <a:t>PyTorch</a:t>
            </a:r>
            <a:r>
              <a:rPr lang="en-US" dirty="0"/>
              <a:t> tutorials and getting the hang of the library. If at any point in the presentation you would like to expand on something you found when working through the tutorial please do not hesitate to bring it up.</a:t>
            </a:r>
          </a:p>
        </p:txBody>
      </p:sp>
      <p:sp>
        <p:nvSpPr>
          <p:cNvPr id="4" name="Slide Number Placeholder 3"/>
          <p:cNvSpPr>
            <a:spLocks noGrp="1"/>
          </p:cNvSpPr>
          <p:nvPr>
            <p:ph type="sldNum" sz="quarter" idx="5"/>
          </p:nvPr>
        </p:nvSpPr>
        <p:spPr/>
        <p:txBody>
          <a:bodyPr/>
          <a:lstStyle/>
          <a:p>
            <a:fld id="{972D10F1-7D42-A34F-BAC8-00C0AABB3DFF}" type="slidenum">
              <a:rPr lang="en-US" smtClean="0"/>
              <a:t>1</a:t>
            </a:fld>
            <a:endParaRPr lang="en-US"/>
          </a:p>
        </p:txBody>
      </p:sp>
    </p:spTree>
    <p:extLst>
      <p:ext uri="{BB962C8B-B14F-4D97-AF65-F5344CB8AC3E}">
        <p14:creationId xmlns:p14="http://schemas.microsoft.com/office/powerpoint/2010/main" val="31084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welcome to my presentation. My overall goal is to show the importance of these three concepts as they relate to machine learning and deep learning fields. After working through theses sections of the tutorial I feel that by </a:t>
            </a:r>
            <a:r>
              <a:rPr lang="en-US" b="0" i="0" dirty="0">
                <a:solidFill>
                  <a:srgbClr val="D1D5DB"/>
                </a:solidFill>
                <a:effectLst/>
                <a:latin typeface="Söhne"/>
              </a:rPr>
              <a:t>delving into datasets, data loaders, and tensors, we can effectively handle and process data for training models in </a:t>
            </a:r>
            <a:r>
              <a:rPr lang="en-US" b="0" i="0" dirty="0" err="1">
                <a:solidFill>
                  <a:srgbClr val="D1D5DB"/>
                </a:solidFill>
                <a:effectLst/>
                <a:latin typeface="Söhne"/>
              </a:rPr>
              <a:t>PyTorch</a:t>
            </a:r>
            <a:r>
              <a:rPr lang="en-US" b="0" i="0" dirty="0">
                <a:solidFill>
                  <a:srgbClr val="D1D5DB"/>
                </a:solidFill>
                <a:effectLst/>
                <a:latin typeface="Söhne"/>
              </a:rPr>
              <a:t> because these concepts are the fundamentals of all deep learning and machine learning models. </a:t>
            </a:r>
            <a:endParaRPr lang="en-US" dirty="0"/>
          </a:p>
        </p:txBody>
      </p:sp>
      <p:sp>
        <p:nvSpPr>
          <p:cNvPr id="4" name="Slide Number Placeholder 3"/>
          <p:cNvSpPr>
            <a:spLocks noGrp="1"/>
          </p:cNvSpPr>
          <p:nvPr>
            <p:ph type="sldNum" sz="quarter" idx="5"/>
          </p:nvPr>
        </p:nvSpPr>
        <p:spPr/>
        <p:txBody>
          <a:bodyPr/>
          <a:lstStyle/>
          <a:p>
            <a:fld id="{972D10F1-7D42-A34F-BAC8-00C0AABB3DFF}" type="slidenum">
              <a:rPr lang="en-US" smtClean="0"/>
              <a:t>2</a:t>
            </a:fld>
            <a:endParaRPr lang="en-US"/>
          </a:p>
        </p:txBody>
      </p:sp>
    </p:spTree>
    <p:extLst>
      <p:ext uri="{BB962C8B-B14F-4D97-AF65-F5344CB8AC3E}">
        <p14:creationId xmlns:p14="http://schemas.microsoft.com/office/powerpoint/2010/main" val="126562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D1D5DB"/>
                </a:solidFill>
                <a:effectLst/>
                <a:latin typeface="Söhne"/>
              </a:rPr>
              <a:t>Reading through the tutorial and following along helped me realize some of the important tools that </a:t>
            </a:r>
            <a:r>
              <a:rPr lang="en-US" b="0" i="0" dirty="0" err="1">
                <a:solidFill>
                  <a:srgbClr val="D1D5DB"/>
                </a:solidFill>
                <a:effectLst/>
                <a:latin typeface="Söhne"/>
              </a:rPr>
              <a:t>PyTorch</a:t>
            </a:r>
            <a:r>
              <a:rPr lang="en-US" b="0" i="0" dirty="0">
                <a:solidFill>
                  <a:srgbClr val="D1D5DB"/>
                </a:solidFill>
                <a:effectLst/>
                <a:latin typeface="Söhne"/>
              </a:rPr>
              <a:t> has to offer for its users. Standard datasets like MNIST which is used for handwritten digits in the training of image processing models, CIFAR-10 which contains images commonly used for image processing models as well as </a:t>
            </a:r>
            <a:r>
              <a:rPr lang="en-US" b="0" i="0" dirty="0" err="1">
                <a:solidFill>
                  <a:srgbClr val="D1D5DB"/>
                </a:solidFill>
                <a:effectLst/>
                <a:latin typeface="Söhne"/>
              </a:rPr>
              <a:t>imagenet</a:t>
            </a:r>
            <a:r>
              <a:rPr lang="en-US" b="0" i="0" dirty="0">
                <a:solidFill>
                  <a:srgbClr val="D1D5DB"/>
                </a:solidFill>
                <a:effectLst/>
                <a:latin typeface="Söhne"/>
              </a:rPr>
              <a:t> which is used for visual object recognition. Because these data sets are a part of </a:t>
            </a:r>
            <a:r>
              <a:rPr lang="en-US" b="0" i="0" dirty="0" err="1">
                <a:solidFill>
                  <a:srgbClr val="D1D5DB"/>
                </a:solidFill>
                <a:effectLst/>
                <a:latin typeface="Söhne"/>
              </a:rPr>
              <a:t>PyTorch</a:t>
            </a:r>
            <a:r>
              <a:rPr lang="en-US" b="0" i="0" dirty="0">
                <a:solidFill>
                  <a:srgbClr val="D1D5DB"/>
                </a:solidFill>
                <a:effectLst/>
                <a:latin typeface="Söhne"/>
              </a:rPr>
              <a:t>, they allow users to train models with data sets that contain tens of thousands of data points. In addition to these standard data sets, </a:t>
            </a:r>
            <a:r>
              <a:rPr lang="en-US" b="0" i="0" dirty="0" err="1">
                <a:solidFill>
                  <a:srgbClr val="D1D5DB"/>
                </a:solidFill>
                <a:effectLst/>
                <a:latin typeface="Söhne"/>
              </a:rPr>
              <a:t>PyTorch</a:t>
            </a:r>
            <a:r>
              <a:rPr lang="en-US" b="0" i="0" dirty="0">
                <a:solidFill>
                  <a:srgbClr val="D1D5DB"/>
                </a:solidFill>
                <a:effectLst/>
                <a:latin typeface="Söhne"/>
              </a:rPr>
              <a:t> also allows users to upload their own datasets. This is crucial for allowing users to create models because it allows for full control of the data which can obviously alter the results of training and running. </a:t>
            </a:r>
            <a:r>
              <a:rPr lang="en-US" b="0" i="0" dirty="0" err="1">
                <a:solidFill>
                  <a:srgbClr val="D1D5DB"/>
                </a:solidFill>
                <a:effectLst/>
                <a:latin typeface="Söhne"/>
              </a:rPr>
              <a:t>PyTorch</a:t>
            </a:r>
            <a:r>
              <a:rPr lang="en-US" b="0" i="0" dirty="0">
                <a:solidFill>
                  <a:srgbClr val="D1D5DB"/>
                </a:solidFill>
                <a:effectLst/>
                <a:latin typeface="Söhne"/>
              </a:rPr>
              <a:t> also allows users to normalize, resize or augment their data which is something that is crucial when working with smaller data sets. </a:t>
            </a:r>
          </a:p>
        </p:txBody>
      </p:sp>
      <p:sp>
        <p:nvSpPr>
          <p:cNvPr id="4" name="Slide Number Placeholder 3"/>
          <p:cNvSpPr>
            <a:spLocks noGrp="1"/>
          </p:cNvSpPr>
          <p:nvPr>
            <p:ph type="sldNum" sz="quarter" idx="5"/>
          </p:nvPr>
        </p:nvSpPr>
        <p:spPr/>
        <p:txBody>
          <a:bodyPr/>
          <a:lstStyle/>
          <a:p>
            <a:fld id="{972D10F1-7D42-A34F-BAC8-00C0AABB3DFF}" type="slidenum">
              <a:rPr lang="en-US" smtClean="0"/>
              <a:t>3</a:t>
            </a:fld>
            <a:endParaRPr lang="en-US"/>
          </a:p>
        </p:txBody>
      </p:sp>
    </p:spTree>
    <p:extLst>
      <p:ext uri="{BB962C8B-B14F-4D97-AF65-F5344CB8AC3E}">
        <p14:creationId xmlns:p14="http://schemas.microsoft.com/office/powerpoint/2010/main" val="3236258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dataset class from </a:t>
            </a:r>
            <a:r>
              <a:rPr lang="en-US" dirty="0" err="1"/>
              <a:t>PyTorch</a:t>
            </a:r>
            <a:r>
              <a:rPr lang="en-US" dirty="0"/>
              <a:t> allows to create our data sets which can help us tailor our data to whatever model we are working on. The code you see on the left is some skeleton code for creating a custom data set. We can first subclass the </a:t>
            </a:r>
            <a:r>
              <a:rPr lang="en-US" dirty="0" err="1"/>
              <a:t>torch.utils.data.Dataset</a:t>
            </a:r>
            <a:r>
              <a:rPr lang="en-US" dirty="0"/>
              <a:t> class. We do this to create an interface where we can work with our custom data. Two methods, </a:t>
            </a:r>
            <a:r>
              <a:rPr lang="en-US" dirty="0" err="1"/>
              <a:t>len</a:t>
            </a:r>
            <a:r>
              <a:rPr lang="en-US" dirty="0"/>
              <a:t> and </a:t>
            </a:r>
            <a:r>
              <a:rPr lang="en-US" dirty="0" err="1"/>
              <a:t>getitem</a:t>
            </a:r>
            <a:r>
              <a:rPr lang="en-US" dirty="0"/>
              <a:t> are essential for creating custom data sets correctly. Len returns the size of the dataset, while </a:t>
            </a:r>
            <a:r>
              <a:rPr lang="en-US" dirty="0" err="1"/>
              <a:t>getitem</a:t>
            </a:r>
            <a:r>
              <a:rPr lang="en-US" dirty="0"/>
              <a:t> retrieves a specific data sample from the dataset given its index. Using </a:t>
            </a:r>
            <a:r>
              <a:rPr lang="en-US" dirty="0" err="1"/>
              <a:t>getitem</a:t>
            </a:r>
            <a:r>
              <a:rPr lang="en-US" dirty="0"/>
              <a:t>, we can perform any preprocessing. I left this section commented out as I’m still experimenting with the tutorial and want to see what </a:t>
            </a:r>
            <a:r>
              <a:rPr lang="en-US" dirty="0" err="1"/>
              <a:t>PyTorch</a:t>
            </a:r>
            <a:r>
              <a:rPr lang="en-US" dirty="0"/>
              <a:t> can do but this is the basic idea of creating a custom dataset. </a:t>
            </a:r>
          </a:p>
        </p:txBody>
      </p:sp>
      <p:sp>
        <p:nvSpPr>
          <p:cNvPr id="4" name="Slide Number Placeholder 3"/>
          <p:cNvSpPr>
            <a:spLocks noGrp="1"/>
          </p:cNvSpPr>
          <p:nvPr>
            <p:ph type="sldNum" sz="quarter" idx="5"/>
          </p:nvPr>
        </p:nvSpPr>
        <p:spPr/>
        <p:txBody>
          <a:bodyPr/>
          <a:lstStyle/>
          <a:p>
            <a:fld id="{972D10F1-7D42-A34F-BAC8-00C0AABB3DFF}" type="slidenum">
              <a:rPr lang="en-US" smtClean="0"/>
              <a:t>4</a:t>
            </a:fld>
            <a:endParaRPr lang="en-US"/>
          </a:p>
        </p:txBody>
      </p:sp>
    </p:spTree>
    <p:extLst>
      <p:ext uri="{BB962C8B-B14F-4D97-AF65-F5344CB8AC3E}">
        <p14:creationId xmlns:p14="http://schemas.microsoft.com/office/powerpoint/2010/main" val="3936013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loaders are an essential tool in </a:t>
            </a:r>
            <a:r>
              <a:rPr lang="en-US" dirty="0" err="1"/>
              <a:t>PyTorch</a:t>
            </a:r>
            <a:r>
              <a:rPr lang="en-US" dirty="0"/>
              <a:t> used to process data for training deep learning and machine learning models. The function of the </a:t>
            </a:r>
            <a:r>
              <a:rPr lang="en-US" dirty="0" err="1"/>
              <a:t>dataloader</a:t>
            </a:r>
            <a:r>
              <a:rPr lang="en-US" dirty="0"/>
              <a:t> class is to wrap and provide an </a:t>
            </a:r>
            <a:r>
              <a:rPr lang="en-US" dirty="0" err="1"/>
              <a:t>iterable</a:t>
            </a:r>
            <a:r>
              <a:rPr lang="en-US" dirty="0"/>
              <a:t> over a data set. It allows for efficient loading of data by using parallel worker threads. The class also allows for batching to help the model learn and categorize data. It also helps with shuffling of data to prevent the model from memorizing sample order which could affect the training and running of a model drastically. By using multiple CPU cores, the data loading process is sped up significantly by allocating multiple CPU cores. You can see all of these concepts in action in the code example on the right. Keep in mind this code will not run correctly in something like a </a:t>
            </a:r>
            <a:r>
              <a:rPr lang="en-US" dirty="0" err="1"/>
              <a:t>Jupyter</a:t>
            </a:r>
            <a:r>
              <a:rPr lang="en-US" dirty="0"/>
              <a:t> notebook because the </a:t>
            </a:r>
            <a:r>
              <a:rPr lang="en-US" dirty="0" err="1"/>
              <a:t>custom_dataset</a:t>
            </a:r>
            <a:r>
              <a:rPr lang="en-US" dirty="0"/>
              <a:t> has not been specified. This is a good start though and is a good way to see how the </a:t>
            </a:r>
            <a:r>
              <a:rPr lang="en-US" dirty="0" err="1"/>
              <a:t>dataloader</a:t>
            </a:r>
            <a:r>
              <a:rPr lang="en-US" dirty="0"/>
              <a:t> class can use all of these features to improve the data processing stage of a machine learning model. </a:t>
            </a:r>
          </a:p>
        </p:txBody>
      </p:sp>
      <p:sp>
        <p:nvSpPr>
          <p:cNvPr id="4" name="Slide Number Placeholder 3"/>
          <p:cNvSpPr>
            <a:spLocks noGrp="1"/>
          </p:cNvSpPr>
          <p:nvPr>
            <p:ph type="sldNum" sz="quarter" idx="5"/>
          </p:nvPr>
        </p:nvSpPr>
        <p:spPr/>
        <p:txBody>
          <a:bodyPr/>
          <a:lstStyle/>
          <a:p>
            <a:fld id="{972D10F1-7D42-A34F-BAC8-00C0AABB3DFF}" type="slidenum">
              <a:rPr lang="en-US" smtClean="0"/>
              <a:t>5</a:t>
            </a:fld>
            <a:endParaRPr lang="en-US"/>
          </a:p>
        </p:txBody>
      </p:sp>
    </p:spTree>
    <p:extLst>
      <p:ext uri="{BB962C8B-B14F-4D97-AF65-F5344CB8AC3E}">
        <p14:creationId xmlns:p14="http://schemas.microsoft.com/office/powerpoint/2010/main" val="3503532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quickly discuss tensors. After going through the tutorial and watching some outside videos from YouTube on </a:t>
            </a:r>
            <a:r>
              <a:rPr lang="en-US" dirty="0" err="1"/>
              <a:t>PyTorch</a:t>
            </a:r>
            <a:r>
              <a:rPr lang="en-US" dirty="0"/>
              <a:t>, I have come to realize that tensors are an essential part of all learning models. I almost think of them as the meat and potatoes because of all the features they provide. Tensors can naturally present a collection of data because of their qualities as an array-based container with multidimensional characteristics. Training a model can become very easy when using tensors obviously because of all the mathematical tools they provide. Overall, data sets, data loaders and tensors are all concepts that are essential to machine learning models and are great ways to generate a creative model with unique data based on what the user wants. </a:t>
            </a:r>
          </a:p>
        </p:txBody>
      </p:sp>
      <p:sp>
        <p:nvSpPr>
          <p:cNvPr id="4" name="Slide Number Placeholder 3"/>
          <p:cNvSpPr>
            <a:spLocks noGrp="1"/>
          </p:cNvSpPr>
          <p:nvPr>
            <p:ph type="sldNum" sz="quarter" idx="5"/>
          </p:nvPr>
        </p:nvSpPr>
        <p:spPr/>
        <p:txBody>
          <a:bodyPr/>
          <a:lstStyle/>
          <a:p>
            <a:fld id="{972D10F1-7D42-A34F-BAC8-00C0AABB3DFF}" type="slidenum">
              <a:rPr lang="en-US" smtClean="0"/>
              <a:t>6</a:t>
            </a:fld>
            <a:endParaRPr lang="en-US"/>
          </a:p>
        </p:txBody>
      </p:sp>
    </p:spTree>
    <p:extLst>
      <p:ext uri="{BB962C8B-B14F-4D97-AF65-F5344CB8AC3E}">
        <p14:creationId xmlns:p14="http://schemas.microsoft.com/office/powerpoint/2010/main" val="107137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threw this slide in because today is my birthday and I know Dr. Grant did mention to include some balloons in the presentation. Although I was not able to get balloons here’s a funny little graphic and a quick slide before I end with some questions. </a:t>
            </a:r>
          </a:p>
        </p:txBody>
      </p:sp>
      <p:sp>
        <p:nvSpPr>
          <p:cNvPr id="4" name="Slide Number Placeholder 3"/>
          <p:cNvSpPr>
            <a:spLocks noGrp="1"/>
          </p:cNvSpPr>
          <p:nvPr>
            <p:ph type="sldNum" sz="quarter" idx="5"/>
          </p:nvPr>
        </p:nvSpPr>
        <p:spPr/>
        <p:txBody>
          <a:bodyPr/>
          <a:lstStyle/>
          <a:p>
            <a:fld id="{972D10F1-7D42-A34F-BAC8-00C0AABB3DFF}" type="slidenum">
              <a:rPr lang="en-US" smtClean="0"/>
              <a:t>7</a:t>
            </a:fld>
            <a:endParaRPr lang="en-US"/>
          </a:p>
        </p:txBody>
      </p:sp>
    </p:spTree>
    <p:extLst>
      <p:ext uri="{BB962C8B-B14F-4D97-AF65-F5344CB8AC3E}">
        <p14:creationId xmlns:p14="http://schemas.microsoft.com/office/powerpoint/2010/main" val="2700874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Wertheim Lab)">
    <p:bg>
      <p:bgPr>
        <a:solidFill>
          <a:schemeClr val="tx1"/>
        </a:solidFill>
        <a:effectLst/>
      </p:bgPr>
    </p:bg>
    <p:spTree>
      <p:nvGrpSpPr>
        <p:cNvPr id="1" name=""/>
        <p:cNvGrpSpPr/>
        <p:nvPr/>
      </p:nvGrpSpPr>
      <p:grpSpPr>
        <a:xfrm>
          <a:off x="0" y="0"/>
          <a:ext cx="0" cy="0"/>
          <a:chOff x="0" y="0"/>
          <a:chExt cx="0" cy="0"/>
        </a:xfrm>
      </p:grpSpPr>
      <p:pic>
        <p:nvPicPr>
          <p:cNvPr id="5" name="Picture 4" descr="A picture containing outdoor, blue, day&#10;&#10;Description automatically generated">
            <a:extLst>
              <a:ext uri="{FF2B5EF4-FFF2-40B4-BE49-F238E27FC236}">
                <a16:creationId xmlns:a16="http://schemas.microsoft.com/office/drawing/2014/main" id="{1B67ADE8-0F92-3751-CDBB-FF2F540B168D}"/>
              </a:ext>
            </a:extLst>
          </p:cNvPr>
          <p:cNvPicPr>
            <a:picLocks noChangeAspect="1"/>
          </p:cNvPicPr>
          <p:nvPr userDrawn="1"/>
        </p:nvPicPr>
        <p:blipFill>
          <a:blip r:embed="rId2"/>
          <a:stretch>
            <a:fillRect/>
          </a:stretch>
        </p:blipFill>
        <p:spPr>
          <a:xfrm>
            <a:off x="-44767" y="-24765"/>
            <a:ext cx="12281535" cy="6907530"/>
          </a:xfrm>
          <a:prstGeom prst="rect">
            <a:avLst/>
          </a:prstGeom>
        </p:spPr>
      </p:pic>
      <p:sp>
        <p:nvSpPr>
          <p:cNvPr id="4" name="Title 1">
            <a:extLst>
              <a:ext uri="{FF2B5EF4-FFF2-40B4-BE49-F238E27FC236}">
                <a16:creationId xmlns:a16="http://schemas.microsoft.com/office/drawing/2014/main" id="{E6BE98D9-EFFA-24CC-D752-052741DC5468}"/>
              </a:ext>
            </a:extLst>
          </p:cNvPr>
          <p:cNvSpPr>
            <a:spLocks noGrp="1"/>
          </p:cNvSpPr>
          <p:nvPr>
            <p:ph type="ctrTitle" hasCustomPrompt="1"/>
          </p:nvPr>
        </p:nvSpPr>
        <p:spPr>
          <a:xfrm>
            <a:off x="409303" y="2248929"/>
            <a:ext cx="11477898" cy="1464631"/>
          </a:xfrm>
        </p:spPr>
        <p:txBody>
          <a:bodyPr anchor="b" anchorCtr="0">
            <a:normAutofit/>
          </a:bodyPr>
          <a:lstStyle>
            <a:lvl1pPr>
              <a:defRPr sz="3200" b="1" i="0" spc="50" baseline="0">
                <a:solidFill>
                  <a:schemeClr val="bg1"/>
                </a:solidFill>
                <a:latin typeface="Obviously Wide Bold" pitchFamily="82" charset="77"/>
              </a:defRPr>
            </a:lvl1pPr>
          </a:lstStyle>
          <a:p>
            <a:pPr algn="l"/>
            <a:r>
              <a:rPr lang="en-US" dirty="0"/>
              <a:t>PRESENTATION TITLE (ALL CAPS)</a:t>
            </a:r>
          </a:p>
        </p:txBody>
      </p:sp>
      <p:sp>
        <p:nvSpPr>
          <p:cNvPr id="11" name="Content Placeholder 10">
            <a:extLst>
              <a:ext uri="{FF2B5EF4-FFF2-40B4-BE49-F238E27FC236}">
                <a16:creationId xmlns:a16="http://schemas.microsoft.com/office/drawing/2014/main" id="{BA2B7E20-A784-753E-C02C-EA54679F88A8}"/>
              </a:ext>
            </a:extLst>
          </p:cNvPr>
          <p:cNvSpPr>
            <a:spLocks noGrp="1"/>
          </p:cNvSpPr>
          <p:nvPr>
            <p:ph sz="quarter" idx="10" hasCustomPrompt="1"/>
          </p:nvPr>
        </p:nvSpPr>
        <p:spPr>
          <a:xfrm>
            <a:off x="409303" y="3859712"/>
            <a:ext cx="11477625" cy="743997"/>
          </a:xfrm>
        </p:spPr>
        <p:txBody>
          <a:bodyPr>
            <a:noAutofit/>
          </a:bodyPr>
          <a:lstStyle>
            <a:lvl1pPr marL="0" indent="0">
              <a:spcBef>
                <a:spcPts val="0"/>
              </a:spcBef>
              <a:spcAft>
                <a:spcPts val="0"/>
              </a:spcAft>
              <a:buNone/>
              <a:defRPr sz="2000">
                <a:solidFill>
                  <a:schemeClr val="bg1"/>
                </a:solidFill>
                <a:latin typeface="Gentona Book" pitchFamily="2" charset="77"/>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a:t>
            </a:r>
            <a:br>
              <a:rPr lang="en-US" dirty="0"/>
            </a:br>
            <a:r>
              <a:rPr lang="en-US" dirty="0"/>
              <a:t>Location</a:t>
            </a:r>
          </a:p>
        </p:txBody>
      </p:sp>
      <p:sp>
        <p:nvSpPr>
          <p:cNvPr id="12" name="Content Placeholder 10">
            <a:extLst>
              <a:ext uri="{FF2B5EF4-FFF2-40B4-BE49-F238E27FC236}">
                <a16:creationId xmlns:a16="http://schemas.microsoft.com/office/drawing/2014/main" id="{FE5FCC9A-18E4-5AF9-355C-DF0A41372F86}"/>
              </a:ext>
            </a:extLst>
          </p:cNvPr>
          <p:cNvSpPr>
            <a:spLocks noGrp="1"/>
          </p:cNvSpPr>
          <p:nvPr>
            <p:ph sz="quarter" idx="11" hasCustomPrompt="1"/>
          </p:nvPr>
        </p:nvSpPr>
        <p:spPr>
          <a:xfrm>
            <a:off x="409303" y="4749861"/>
            <a:ext cx="11477625" cy="1033101"/>
          </a:xfrm>
        </p:spPr>
        <p:txBody>
          <a:bodyPr>
            <a:noAutofit/>
          </a:bodyPr>
          <a:lstStyle>
            <a:lvl1pPr marL="0" indent="0" algn="l">
              <a:spcBef>
                <a:spcPts val="0"/>
              </a:spcBef>
              <a:spcAft>
                <a:spcPts val="0"/>
              </a:spcAft>
              <a:buNone/>
              <a:defRPr sz="2000">
                <a:solidFill>
                  <a:schemeClr val="bg1"/>
                </a:solidFill>
                <a:latin typeface="Gentona Book" pitchFamily="2" charset="77"/>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Full Name</a:t>
            </a:r>
            <a:br>
              <a:rPr lang="en-US" dirty="0"/>
            </a:br>
            <a:r>
              <a:rPr lang="en-US" dirty="0"/>
              <a:t>Administrative Title</a:t>
            </a:r>
            <a:br>
              <a:rPr lang="en-US" dirty="0"/>
            </a:br>
            <a:r>
              <a:rPr lang="en-US" dirty="0"/>
              <a:t>Academic Title (Optional)</a:t>
            </a:r>
          </a:p>
          <a:p>
            <a:pPr lvl="0"/>
            <a:endParaRPr lang="en-US" dirty="0"/>
          </a:p>
          <a:p>
            <a:pPr lvl="0"/>
            <a:endParaRPr lang="en-US" dirty="0"/>
          </a:p>
        </p:txBody>
      </p:sp>
      <p:pic>
        <p:nvPicPr>
          <p:cNvPr id="3" name="Picture 2" descr="Text&#10;&#10;Description automatically generated">
            <a:extLst>
              <a:ext uri="{FF2B5EF4-FFF2-40B4-BE49-F238E27FC236}">
                <a16:creationId xmlns:a16="http://schemas.microsoft.com/office/drawing/2014/main" id="{7FA6734C-FE3F-1424-1B48-A1775718CACA}"/>
              </a:ext>
            </a:extLst>
          </p:cNvPr>
          <p:cNvPicPr>
            <a:picLocks noChangeAspect="1"/>
          </p:cNvPicPr>
          <p:nvPr userDrawn="1"/>
        </p:nvPicPr>
        <p:blipFill>
          <a:blip r:embed="rId3"/>
          <a:stretch>
            <a:fillRect/>
          </a:stretch>
        </p:blipFill>
        <p:spPr>
          <a:xfrm>
            <a:off x="140970" y="130451"/>
            <a:ext cx="3039110" cy="1214714"/>
          </a:xfrm>
          <a:prstGeom prst="rect">
            <a:avLst/>
          </a:prstGeom>
        </p:spPr>
      </p:pic>
    </p:spTree>
    <p:extLst>
      <p:ext uri="{BB962C8B-B14F-4D97-AF65-F5344CB8AC3E}">
        <p14:creationId xmlns:p14="http://schemas.microsoft.com/office/powerpoint/2010/main" val="3193063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ad Chart for Plan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B2752-F04A-FE11-BBF0-F45CD4F755C1}"/>
              </a:ext>
            </a:extLst>
          </p:cNvPr>
          <p:cNvSpPr>
            <a:spLocks noGrp="1"/>
          </p:cNvSpPr>
          <p:nvPr>
            <p:ph type="title" hasCustomPrompt="1"/>
          </p:nvPr>
        </p:nvSpPr>
        <p:spPr/>
        <p:txBody>
          <a:bodyPr/>
          <a:lstStyle>
            <a:lvl1pPr>
              <a:defRPr spc="50" baseline="0"/>
            </a:lvl1pPr>
          </a:lstStyle>
          <a:p>
            <a:r>
              <a:rPr lang="en-US" dirty="0"/>
              <a:t>CLICK TO EDIT QUAD CHART TITLE </a:t>
            </a:r>
          </a:p>
        </p:txBody>
      </p:sp>
      <p:grpSp>
        <p:nvGrpSpPr>
          <p:cNvPr id="6" name="Group 5">
            <a:extLst>
              <a:ext uri="{FF2B5EF4-FFF2-40B4-BE49-F238E27FC236}">
                <a16:creationId xmlns:a16="http://schemas.microsoft.com/office/drawing/2014/main" id="{FA201494-D9B1-10DB-B52A-822F8F062672}"/>
              </a:ext>
            </a:extLst>
          </p:cNvPr>
          <p:cNvGrpSpPr>
            <a:grpSpLocks noChangeAspect="1"/>
          </p:cNvGrpSpPr>
          <p:nvPr userDrawn="1"/>
        </p:nvGrpSpPr>
        <p:grpSpPr>
          <a:xfrm>
            <a:off x="1295081" y="1271246"/>
            <a:ext cx="9601200" cy="4800600"/>
            <a:chOff x="609280" y="945242"/>
            <a:chExt cx="10973120" cy="5492363"/>
          </a:xfrm>
        </p:grpSpPr>
        <p:sp>
          <p:nvSpPr>
            <p:cNvPr id="3" name="Rectangle 2">
              <a:extLst>
                <a:ext uri="{FF2B5EF4-FFF2-40B4-BE49-F238E27FC236}">
                  <a16:creationId xmlns:a16="http://schemas.microsoft.com/office/drawing/2014/main" id="{29BBB07B-4464-A3BC-B007-6898C6B7FDEA}"/>
                </a:ext>
              </a:extLst>
            </p:cNvPr>
            <p:cNvSpPr>
              <a:spLocks/>
            </p:cNvSpPr>
            <p:nvPr userDrawn="1"/>
          </p:nvSpPr>
          <p:spPr>
            <a:xfrm>
              <a:off x="609280" y="945242"/>
              <a:ext cx="10972795" cy="5486400"/>
            </a:xfrm>
            <a:prstGeom prst="rect">
              <a:avLst/>
            </a:prstGeom>
            <a:solidFill>
              <a:schemeClr val="bg2"/>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ormAutofit/>
            </a:bodyPr>
            <a:lstStyle/>
            <a:p>
              <a:pPr algn="ctr"/>
              <a:endParaRPr lang="en-US" dirty="0" err="1">
                <a:solidFill>
                  <a:schemeClr val="tx1"/>
                </a:solidFill>
                <a:latin typeface="Gentona Book" pitchFamily="2" charset="77"/>
              </a:endParaRPr>
            </a:p>
          </p:txBody>
        </p:sp>
        <p:cxnSp>
          <p:nvCxnSpPr>
            <p:cNvPr id="4" name="Straight Arrow Connector 3">
              <a:extLst>
                <a:ext uri="{FF2B5EF4-FFF2-40B4-BE49-F238E27FC236}">
                  <a16:creationId xmlns:a16="http://schemas.microsoft.com/office/drawing/2014/main" id="{71D903F7-D4C3-74D9-9986-735EAAFE5B98}"/>
                </a:ext>
              </a:extLst>
            </p:cNvPr>
            <p:cNvCxnSpPr>
              <a:cxnSpLocks/>
            </p:cNvCxnSpPr>
            <p:nvPr userDrawn="1"/>
          </p:nvCxnSpPr>
          <p:spPr>
            <a:xfrm>
              <a:off x="609600" y="3694405"/>
              <a:ext cx="10972800" cy="0"/>
            </a:xfrm>
            <a:prstGeom prst="straightConnector1">
              <a:avLst/>
            </a:prstGeom>
            <a:ln w="28575">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D968636-D021-94A1-F5A9-5C64639731E8}"/>
                </a:ext>
              </a:extLst>
            </p:cNvPr>
            <p:cNvCxnSpPr>
              <a:cxnSpLocks/>
            </p:cNvCxnSpPr>
            <p:nvPr userDrawn="1"/>
          </p:nvCxnSpPr>
          <p:spPr>
            <a:xfrm>
              <a:off x="6096000" y="951205"/>
              <a:ext cx="0" cy="5486400"/>
            </a:xfrm>
            <a:prstGeom prst="straightConnector1">
              <a:avLst/>
            </a:prstGeom>
            <a:ln w="28575">
              <a:solidFill>
                <a:schemeClr val="bg1">
                  <a:lumMod val="6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35427457-21F4-1058-48D6-7FB09B2FB206}"/>
              </a:ext>
            </a:extLst>
          </p:cNvPr>
          <p:cNvSpPr txBox="1"/>
          <p:nvPr userDrawn="1"/>
        </p:nvSpPr>
        <p:spPr>
          <a:xfrm>
            <a:off x="1294797" y="6066634"/>
            <a:ext cx="662361" cy="369332"/>
          </a:xfrm>
          <a:prstGeom prst="rect">
            <a:avLst/>
          </a:prstGeom>
          <a:noFill/>
        </p:spPr>
        <p:txBody>
          <a:bodyPr wrap="none" rtlCol="0">
            <a:spAutoFit/>
          </a:bodyPr>
          <a:lstStyle/>
          <a:p>
            <a:pPr algn="l"/>
            <a:r>
              <a:rPr lang="en-US" dirty="0">
                <a:solidFill>
                  <a:schemeClr val="bg1">
                    <a:lumMod val="50000"/>
                  </a:schemeClr>
                </a:solidFill>
                <a:latin typeface="Gentona Book" pitchFamily="2" charset="77"/>
              </a:rPr>
              <a:t>LOW</a:t>
            </a:r>
          </a:p>
        </p:txBody>
      </p:sp>
      <p:sp>
        <p:nvSpPr>
          <p:cNvPr id="8" name="TextBox 7">
            <a:extLst>
              <a:ext uri="{FF2B5EF4-FFF2-40B4-BE49-F238E27FC236}">
                <a16:creationId xmlns:a16="http://schemas.microsoft.com/office/drawing/2014/main" id="{1D963337-E7BB-134D-08B0-B6002A4B259C}"/>
              </a:ext>
            </a:extLst>
          </p:cNvPr>
          <p:cNvSpPr txBox="1"/>
          <p:nvPr userDrawn="1"/>
        </p:nvSpPr>
        <p:spPr>
          <a:xfrm>
            <a:off x="10184356" y="6066634"/>
            <a:ext cx="712054" cy="369332"/>
          </a:xfrm>
          <a:prstGeom prst="rect">
            <a:avLst/>
          </a:prstGeom>
          <a:noFill/>
        </p:spPr>
        <p:txBody>
          <a:bodyPr wrap="none" rtlCol="0">
            <a:spAutoFit/>
          </a:bodyPr>
          <a:lstStyle/>
          <a:p>
            <a:pPr algn="l"/>
            <a:r>
              <a:rPr lang="en-US" dirty="0">
                <a:solidFill>
                  <a:schemeClr val="bg1">
                    <a:lumMod val="50000"/>
                  </a:schemeClr>
                </a:solidFill>
                <a:latin typeface="Gentona Book" pitchFamily="2" charset="77"/>
              </a:rPr>
              <a:t>HIGH</a:t>
            </a:r>
          </a:p>
        </p:txBody>
      </p:sp>
      <p:sp>
        <p:nvSpPr>
          <p:cNvPr id="9" name="TextBox 8">
            <a:extLst>
              <a:ext uri="{FF2B5EF4-FFF2-40B4-BE49-F238E27FC236}">
                <a16:creationId xmlns:a16="http://schemas.microsoft.com/office/drawing/2014/main" id="{953F5C04-40A0-5229-F4DF-09DF6229CB59}"/>
              </a:ext>
            </a:extLst>
          </p:cNvPr>
          <p:cNvSpPr txBox="1"/>
          <p:nvPr userDrawn="1"/>
        </p:nvSpPr>
        <p:spPr>
          <a:xfrm rot="16200000">
            <a:off x="753975" y="1438024"/>
            <a:ext cx="712054" cy="369332"/>
          </a:xfrm>
          <a:prstGeom prst="rect">
            <a:avLst/>
          </a:prstGeom>
          <a:noFill/>
        </p:spPr>
        <p:txBody>
          <a:bodyPr wrap="none" rtlCol="0">
            <a:spAutoFit/>
          </a:bodyPr>
          <a:lstStyle/>
          <a:p>
            <a:pPr algn="l"/>
            <a:r>
              <a:rPr lang="en-US" dirty="0">
                <a:solidFill>
                  <a:schemeClr val="bg1">
                    <a:lumMod val="50000"/>
                  </a:schemeClr>
                </a:solidFill>
                <a:latin typeface="Gentona Book" pitchFamily="2" charset="77"/>
              </a:rPr>
              <a:t>HIGH</a:t>
            </a:r>
          </a:p>
        </p:txBody>
      </p:sp>
      <p:sp>
        <p:nvSpPr>
          <p:cNvPr id="10" name="TextBox 9">
            <a:extLst>
              <a:ext uri="{FF2B5EF4-FFF2-40B4-BE49-F238E27FC236}">
                <a16:creationId xmlns:a16="http://schemas.microsoft.com/office/drawing/2014/main" id="{96DFE3E8-9A7F-4E73-E007-C51FB09FC6E2}"/>
              </a:ext>
            </a:extLst>
          </p:cNvPr>
          <p:cNvSpPr txBox="1"/>
          <p:nvPr userDrawn="1"/>
        </p:nvSpPr>
        <p:spPr>
          <a:xfrm rot="16200000">
            <a:off x="778822" y="5532946"/>
            <a:ext cx="662361" cy="369332"/>
          </a:xfrm>
          <a:prstGeom prst="rect">
            <a:avLst/>
          </a:prstGeom>
          <a:noFill/>
        </p:spPr>
        <p:txBody>
          <a:bodyPr wrap="none" rtlCol="0">
            <a:spAutoFit/>
          </a:bodyPr>
          <a:lstStyle/>
          <a:p>
            <a:pPr algn="l"/>
            <a:r>
              <a:rPr lang="en-US" dirty="0">
                <a:solidFill>
                  <a:schemeClr val="bg1">
                    <a:lumMod val="50000"/>
                  </a:schemeClr>
                </a:solidFill>
                <a:latin typeface="Gentona Book" pitchFamily="2" charset="77"/>
              </a:rPr>
              <a:t>LOW</a:t>
            </a:r>
          </a:p>
        </p:txBody>
      </p:sp>
      <p:sp>
        <p:nvSpPr>
          <p:cNvPr id="12" name="Text Placeholder 11">
            <a:extLst>
              <a:ext uri="{FF2B5EF4-FFF2-40B4-BE49-F238E27FC236}">
                <a16:creationId xmlns:a16="http://schemas.microsoft.com/office/drawing/2014/main" id="{E2B2A994-7935-B05D-7232-7A537C58DDF0}"/>
              </a:ext>
            </a:extLst>
          </p:cNvPr>
          <p:cNvSpPr>
            <a:spLocks noGrp="1"/>
          </p:cNvSpPr>
          <p:nvPr>
            <p:ph type="body" sz="quarter" idx="10" hasCustomPrompt="1"/>
          </p:nvPr>
        </p:nvSpPr>
        <p:spPr>
          <a:xfrm>
            <a:off x="3587095" y="6076716"/>
            <a:ext cx="5016887" cy="359250"/>
          </a:xfrm>
        </p:spPr>
        <p:txBody>
          <a:bodyPr anchor="ctr" anchorCtr="0">
            <a:normAutofit/>
          </a:bodyPr>
          <a:lstStyle>
            <a:lvl1pPr marL="0" indent="0" algn="ctr">
              <a:buNone/>
              <a:defRPr sz="2000"/>
            </a:lvl1pPr>
            <a:lvl3pPr marL="914400" indent="0">
              <a:buNone/>
              <a:defRPr/>
            </a:lvl3pPr>
          </a:lstStyle>
          <a:p>
            <a:pPr lvl="0"/>
            <a:r>
              <a:rPr lang="en-US" dirty="0"/>
              <a:t>Click to edit the MEASURE</a:t>
            </a:r>
          </a:p>
        </p:txBody>
      </p:sp>
      <p:sp>
        <p:nvSpPr>
          <p:cNvPr id="15" name="Text Placeholder 14">
            <a:extLst>
              <a:ext uri="{FF2B5EF4-FFF2-40B4-BE49-F238E27FC236}">
                <a16:creationId xmlns:a16="http://schemas.microsoft.com/office/drawing/2014/main" id="{85927FC2-5CC3-BC38-296D-E6D4B80741DF}"/>
              </a:ext>
            </a:extLst>
          </p:cNvPr>
          <p:cNvSpPr>
            <a:spLocks noGrp="1"/>
          </p:cNvSpPr>
          <p:nvPr>
            <p:ph type="body" sz="quarter" idx="11" hasCustomPrompt="1"/>
          </p:nvPr>
        </p:nvSpPr>
        <p:spPr>
          <a:xfrm rot="16200000">
            <a:off x="-564413" y="3497907"/>
            <a:ext cx="3348660" cy="369333"/>
          </a:xfrm>
        </p:spPr>
        <p:txBody>
          <a:bodyPr vert="horz" lIns="91440" tIns="45720" rIns="91440" bIns="45720" rtlCol="0" anchor="ctr" anchorCtr="0">
            <a:normAutofit/>
          </a:bodyPr>
          <a:lstStyle>
            <a:lvl1pPr marL="0" indent="0" algn="ctr">
              <a:buNone/>
              <a:defRPr lang="en-US" sz="2000" dirty="0"/>
            </a:lvl1pPr>
          </a:lstStyle>
          <a:p>
            <a:pPr marL="228600" lvl="0" indent="-228600" algn="ctr"/>
            <a:r>
              <a:rPr lang="en-US" dirty="0"/>
              <a:t>Click to edit the MEASURE</a:t>
            </a:r>
          </a:p>
        </p:txBody>
      </p:sp>
      <p:sp>
        <p:nvSpPr>
          <p:cNvPr id="17" name="Text Placeholder 16">
            <a:extLst>
              <a:ext uri="{FF2B5EF4-FFF2-40B4-BE49-F238E27FC236}">
                <a16:creationId xmlns:a16="http://schemas.microsoft.com/office/drawing/2014/main" id="{7AEA73A6-651E-69AD-99B3-6B6C84BD28C6}"/>
              </a:ext>
            </a:extLst>
          </p:cNvPr>
          <p:cNvSpPr>
            <a:spLocks noGrp="1"/>
          </p:cNvSpPr>
          <p:nvPr>
            <p:ph type="body" sz="quarter" idx="12" hasCustomPrompt="1"/>
          </p:nvPr>
        </p:nvSpPr>
        <p:spPr>
          <a:xfrm>
            <a:off x="1293813" y="1266824"/>
            <a:ext cx="4802187" cy="369327"/>
          </a:xfrm>
        </p:spPr>
        <p:txBody>
          <a:bodyPr anchor="ctr" anchorCtr="0">
            <a:normAutofit/>
          </a:bodyPr>
          <a:lstStyle>
            <a:lvl1pPr marL="0" indent="0" algn="ctr">
              <a:buNone/>
              <a:defRPr sz="1800">
                <a:solidFill>
                  <a:schemeClr val="tx1"/>
                </a:solidFill>
              </a:defRPr>
            </a:lvl1pPr>
          </a:lstStyle>
          <a:p>
            <a:pPr lvl="0"/>
            <a:r>
              <a:rPr lang="en-US" dirty="0"/>
              <a:t>Action or Activity</a:t>
            </a:r>
          </a:p>
        </p:txBody>
      </p:sp>
      <p:sp>
        <p:nvSpPr>
          <p:cNvPr id="18" name="Text Placeholder 16">
            <a:extLst>
              <a:ext uri="{FF2B5EF4-FFF2-40B4-BE49-F238E27FC236}">
                <a16:creationId xmlns:a16="http://schemas.microsoft.com/office/drawing/2014/main" id="{67721F55-3950-2B5F-1F4D-00349E266551}"/>
              </a:ext>
            </a:extLst>
          </p:cNvPr>
          <p:cNvSpPr>
            <a:spLocks noGrp="1"/>
          </p:cNvSpPr>
          <p:nvPr>
            <p:ph type="body" sz="quarter" idx="13" hasCustomPrompt="1"/>
          </p:nvPr>
        </p:nvSpPr>
        <p:spPr>
          <a:xfrm>
            <a:off x="6080498" y="1266824"/>
            <a:ext cx="4802187" cy="369327"/>
          </a:xfrm>
        </p:spPr>
        <p:txBody>
          <a:bodyPr anchor="ctr" anchorCtr="0">
            <a:normAutofit/>
          </a:bodyPr>
          <a:lstStyle>
            <a:lvl1pPr marL="0" indent="0" algn="ctr">
              <a:buNone/>
              <a:defRPr sz="1800">
                <a:solidFill>
                  <a:schemeClr val="tx1"/>
                </a:solidFill>
              </a:defRPr>
            </a:lvl1pPr>
          </a:lstStyle>
          <a:p>
            <a:pPr lvl="0"/>
            <a:r>
              <a:rPr lang="en-US" dirty="0"/>
              <a:t>Action or Activity</a:t>
            </a:r>
          </a:p>
        </p:txBody>
      </p:sp>
      <p:sp>
        <p:nvSpPr>
          <p:cNvPr id="25" name="Text Placeholder 16">
            <a:extLst>
              <a:ext uri="{FF2B5EF4-FFF2-40B4-BE49-F238E27FC236}">
                <a16:creationId xmlns:a16="http://schemas.microsoft.com/office/drawing/2014/main" id="{42E54725-4E58-BF96-703E-6BE422BB8F2B}"/>
              </a:ext>
            </a:extLst>
          </p:cNvPr>
          <p:cNvSpPr>
            <a:spLocks noGrp="1"/>
          </p:cNvSpPr>
          <p:nvPr>
            <p:ph type="body" sz="quarter" idx="14" hasCustomPrompt="1"/>
          </p:nvPr>
        </p:nvSpPr>
        <p:spPr>
          <a:xfrm>
            <a:off x="1293813" y="5695700"/>
            <a:ext cx="4802187" cy="369327"/>
          </a:xfrm>
        </p:spPr>
        <p:txBody>
          <a:bodyPr anchor="ctr" anchorCtr="0">
            <a:normAutofit/>
          </a:bodyPr>
          <a:lstStyle>
            <a:lvl1pPr marL="0" indent="0" algn="ctr">
              <a:buNone/>
              <a:defRPr sz="1800">
                <a:solidFill>
                  <a:schemeClr val="tx1"/>
                </a:solidFill>
              </a:defRPr>
            </a:lvl1pPr>
          </a:lstStyle>
          <a:p>
            <a:pPr lvl="0"/>
            <a:r>
              <a:rPr lang="en-US" dirty="0"/>
              <a:t>Action or Activity</a:t>
            </a:r>
          </a:p>
        </p:txBody>
      </p:sp>
      <p:sp>
        <p:nvSpPr>
          <p:cNvPr id="26" name="Text Placeholder 16">
            <a:extLst>
              <a:ext uri="{FF2B5EF4-FFF2-40B4-BE49-F238E27FC236}">
                <a16:creationId xmlns:a16="http://schemas.microsoft.com/office/drawing/2014/main" id="{93EAD869-F40D-E0E6-CD77-D551FBD5E221}"/>
              </a:ext>
            </a:extLst>
          </p:cNvPr>
          <p:cNvSpPr>
            <a:spLocks noGrp="1"/>
          </p:cNvSpPr>
          <p:nvPr>
            <p:ph type="body" sz="quarter" idx="15" hasCustomPrompt="1"/>
          </p:nvPr>
        </p:nvSpPr>
        <p:spPr>
          <a:xfrm>
            <a:off x="6080498" y="5695700"/>
            <a:ext cx="4802187" cy="369327"/>
          </a:xfrm>
        </p:spPr>
        <p:txBody>
          <a:bodyPr anchor="ctr" anchorCtr="0">
            <a:normAutofit/>
          </a:bodyPr>
          <a:lstStyle>
            <a:lvl1pPr marL="0" indent="0" algn="ctr">
              <a:buNone/>
              <a:defRPr sz="1800">
                <a:solidFill>
                  <a:schemeClr val="tx1"/>
                </a:solidFill>
              </a:defRPr>
            </a:lvl1pPr>
          </a:lstStyle>
          <a:p>
            <a:pPr lvl="0"/>
            <a:r>
              <a:rPr lang="en-US" dirty="0"/>
              <a:t>Action or Activity</a:t>
            </a:r>
          </a:p>
        </p:txBody>
      </p:sp>
    </p:spTree>
    <p:extLst>
      <p:ext uri="{BB962C8B-B14F-4D97-AF65-F5344CB8AC3E}">
        <p14:creationId xmlns:p14="http://schemas.microsoft.com/office/powerpoint/2010/main" val="1050298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 Layer Stack">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266E-F2F9-FF4C-991B-6C20BE34A8BF}"/>
              </a:ext>
            </a:extLst>
          </p:cNvPr>
          <p:cNvSpPr>
            <a:spLocks noGrp="1"/>
          </p:cNvSpPr>
          <p:nvPr>
            <p:ph type="title" hasCustomPrompt="1"/>
          </p:nvPr>
        </p:nvSpPr>
        <p:spPr>
          <a:xfrm>
            <a:off x="5156445" y="1115886"/>
            <a:ext cx="6750633" cy="843717"/>
          </a:xfrm>
        </p:spPr>
        <p:txBody>
          <a:bodyPr/>
          <a:lstStyle>
            <a:lvl1pPr>
              <a:defRPr spc="50" baseline="0">
                <a:solidFill>
                  <a:srgbClr val="011FA3"/>
                </a:solidFill>
              </a:defRPr>
            </a:lvl1pPr>
          </a:lstStyle>
          <a:p>
            <a:r>
              <a:rPr lang="en-US" dirty="0"/>
              <a:t>CLICK TO EDIT 5-STACK TITLE</a:t>
            </a:r>
          </a:p>
        </p:txBody>
      </p:sp>
      <p:cxnSp>
        <p:nvCxnSpPr>
          <p:cNvPr id="3" name="Straight Connector 2">
            <a:extLst>
              <a:ext uri="{FF2B5EF4-FFF2-40B4-BE49-F238E27FC236}">
                <a16:creationId xmlns:a16="http://schemas.microsoft.com/office/drawing/2014/main" id="{236CC873-035B-680D-A51F-DBEB117E39EA}"/>
              </a:ext>
            </a:extLst>
          </p:cNvPr>
          <p:cNvCxnSpPr>
            <a:cxnSpLocks/>
          </p:cNvCxnSpPr>
          <p:nvPr userDrawn="1"/>
        </p:nvCxnSpPr>
        <p:spPr>
          <a:xfrm>
            <a:off x="381000" y="6603764"/>
            <a:ext cx="11429360" cy="0"/>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5F29D9C-EC3A-5BCF-7679-272199800EC5}"/>
              </a:ext>
            </a:extLst>
          </p:cNvPr>
          <p:cNvSpPr/>
          <p:nvPr userDrawn="1"/>
        </p:nvSpPr>
        <p:spPr>
          <a:xfrm>
            <a:off x="10909727" y="6375164"/>
            <a:ext cx="533156" cy="4572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2C1F30D-AA61-1744-8D47-4C310974E5D8}" type="slidenum">
              <a:rPr lang="en-US" sz="1200" b="0" cap="none" spc="0" smtClean="0">
                <a:ln w="6350">
                  <a:solidFill>
                    <a:srgbClr val="0020A5"/>
                  </a:solidFill>
                  <a:prstDash val="solid"/>
                </a:ln>
                <a:solidFill>
                  <a:srgbClr val="0020A5"/>
                </a:solidFill>
                <a:effectLst/>
                <a:latin typeface="Obviously Wide Thin" pitchFamily="82" charset="77"/>
                <a:cs typeface="Times New Roman" panose="02020603050405020304" pitchFamily="18" charset="0"/>
              </a:rPr>
              <a:pPr algn="ctr"/>
              <a:t>‹#›</a:t>
            </a:fld>
            <a:endParaRPr lang="en-US" sz="1200" b="0" cap="none" spc="0" dirty="0">
              <a:ln w="6350">
                <a:solidFill>
                  <a:srgbClr val="0020A5"/>
                </a:solidFill>
                <a:prstDash val="solid"/>
              </a:ln>
              <a:solidFill>
                <a:srgbClr val="0020A5"/>
              </a:solidFill>
              <a:effectLst/>
              <a:latin typeface="Obviously Wide Thin" pitchFamily="82" charset="77"/>
              <a:cs typeface="Times New Roman" panose="02020603050405020304" pitchFamily="18" charset="0"/>
            </a:endParaRPr>
          </a:p>
        </p:txBody>
      </p:sp>
      <p:sp>
        <p:nvSpPr>
          <p:cNvPr id="6" name="Cube 5">
            <a:extLst>
              <a:ext uri="{FF2B5EF4-FFF2-40B4-BE49-F238E27FC236}">
                <a16:creationId xmlns:a16="http://schemas.microsoft.com/office/drawing/2014/main" id="{A95DA327-68F3-AE4F-51C5-F161954C5DE0}"/>
              </a:ext>
            </a:extLst>
          </p:cNvPr>
          <p:cNvSpPr/>
          <p:nvPr userDrawn="1"/>
        </p:nvSpPr>
        <p:spPr>
          <a:xfrm>
            <a:off x="381000" y="3804413"/>
            <a:ext cx="4339244" cy="1618488"/>
          </a:xfrm>
          <a:prstGeom prst="cube">
            <a:avLst>
              <a:gd name="adj" fmla="val 85739"/>
            </a:avLst>
          </a:prstGeom>
          <a:solidFill>
            <a:srgbClr val="E4A335">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BFFD12B8-2026-900A-9125-109E520C17C2}"/>
              </a:ext>
            </a:extLst>
          </p:cNvPr>
          <p:cNvSpPr>
            <a:spLocks noGrp="1"/>
          </p:cNvSpPr>
          <p:nvPr>
            <p:ph type="body" sz="quarter" idx="10" hasCustomPrompt="1"/>
          </p:nvPr>
        </p:nvSpPr>
        <p:spPr>
          <a:xfrm>
            <a:off x="5156446" y="4976979"/>
            <a:ext cx="6653914" cy="661454"/>
          </a:xfrm>
        </p:spPr>
        <p:txBody>
          <a:bodyPr anchor="ctr" anchorCtr="0">
            <a:noAutofit/>
          </a:bodyPr>
          <a:lstStyle>
            <a:lvl1pPr marL="0" indent="0">
              <a:buNone/>
              <a:defRPr sz="2400"/>
            </a:lvl1pPr>
          </a:lstStyle>
          <a:p>
            <a:pPr lvl="0"/>
            <a:r>
              <a:rPr lang="en-US" dirty="0"/>
              <a:t>Stack Layer 1</a:t>
            </a:r>
          </a:p>
        </p:txBody>
      </p:sp>
      <p:sp>
        <p:nvSpPr>
          <p:cNvPr id="24" name="Cube 23">
            <a:extLst>
              <a:ext uri="{FF2B5EF4-FFF2-40B4-BE49-F238E27FC236}">
                <a16:creationId xmlns:a16="http://schemas.microsoft.com/office/drawing/2014/main" id="{8DC99B74-3B34-E12A-049A-AC6E62DC0E92}"/>
              </a:ext>
            </a:extLst>
          </p:cNvPr>
          <p:cNvSpPr/>
          <p:nvPr userDrawn="1"/>
        </p:nvSpPr>
        <p:spPr>
          <a:xfrm>
            <a:off x="381000" y="3123453"/>
            <a:ext cx="4339244" cy="1618488"/>
          </a:xfrm>
          <a:prstGeom prst="cube">
            <a:avLst>
              <a:gd name="adj" fmla="val 85739"/>
            </a:avLst>
          </a:prstGeom>
          <a:solidFill>
            <a:srgbClr val="E5972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9">
            <a:extLst>
              <a:ext uri="{FF2B5EF4-FFF2-40B4-BE49-F238E27FC236}">
                <a16:creationId xmlns:a16="http://schemas.microsoft.com/office/drawing/2014/main" id="{4ACB57A7-EA49-F73B-C096-93B199752132}"/>
              </a:ext>
            </a:extLst>
          </p:cNvPr>
          <p:cNvSpPr>
            <a:spLocks noGrp="1"/>
          </p:cNvSpPr>
          <p:nvPr>
            <p:ph type="body" sz="quarter" idx="11" hasCustomPrompt="1"/>
          </p:nvPr>
        </p:nvSpPr>
        <p:spPr>
          <a:xfrm>
            <a:off x="5156446" y="4298101"/>
            <a:ext cx="6653914" cy="661454"/>
          </a:xfrm>
        </p:spPr>
        <p:txBody>
          <a:bodyPr anchor="ctr" anchorCtr="0">
            <a:noAutofit/>
          </a:bodyPr>
          <a:lstStyle>
            <a:lvl1pPr marL="0" indent="0">
              <a:buNone/>
              <a:defRPr sz="2400"/>
            </a:lvl1pPr>
          </a:lstStyle>
          <a:p>
            <a:pPr lvl="0"/>
            <a:r>
              <a:rPr lang="en-US" dirty="0"/>
              <a:t>Stack Layer 2</a:t>
            </a:r>
          </a:p>
        </p:txBody>
      </p:sp>
      <p:sp>
        <p:nvSpPr>
          <p:cNvPr id="34" name="Cube 33">
            <a:extLst>
              <a:ext uri="{FF2B5EF4-FFF2-40B4-BE49-F238E27FC236}">
                <a16:creationId xmlns:a16="http://schemas.microsoft.com/office/drawing/2014/main" id="{C9F70D02-3FF1-DAC8-684A-B23C6E446A86}"/>
              </a:ext>
            </a:extLst>
          </p:cNvPr>
          <p:cNvSpPr/>
          <p:nvPr userDrawn="1"/>
        </p:nvSpPr>
        <p:spPr>
          <a:xfrm>
            <a:off x="381000" y="2462392"/>
            <a:ext cx="4339244" cy="1618488"/>
          </a:xfrm>
          <a:prstGeom prst="cube">
            <a:avLst>
              <a:gd name="adj" fmla="val 85739"/>
            </a:avLst>
          </a:prstGeom>
          <a:solidFill>
            <a:srgbClr val="E88B2A">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9">
            <a:extLst>
              <a:ext uri="{FF2B5EF4-FFF2-40B4-BE49-F238E27FC236}">
                <a16:creationId xmlns:a16="http://schemas.microsoft.com/office/drawing/2014/main" id="{CCCED063-138D-9FC3-7A39-07F248F84B46}"/>
              </a:ext>
            </a:extLst>
          </p:cNvPr>
          <p:cNvSpPr>
            <a:spLocks noGrp="1"/>
          </p:cNvSpPr>
          <p:nvPr>
            <p:ph type="body" sz="quarter" idx="12" hasCustomPrompt="1"/>
          </p:nvPr>
        </p:nvSpPr>
        <p:spPr>
          <a:xfrm>
            <a:off x="5156446" y="3637040"/>
            <a:ext cx="6653914" cy="661454"/>
          </a:xfrm>
        </p:spPr>
        <p:txBody>
          <a:bodyPr anchor="ctr" anchorCtr="0">
            <a:noAutofit/>
          </a:bodyPr>
          <a:lstStyle>
            <a:lvl1pPr marL="0" indent="0">
              <a:buNone/>
              <a:defRPr sz="2400"/>
            </a:lvl1pPr>
          </a:lstStyle>
          <a:p>
            <a:pPr lvl="0"/>
            <a:r>
              <a:rPr lang="en-US" dirty="0"/>
              <a:t>Stack Layer 3</a:t>
            </a:r>
          </a:p>
        </p:txBody>
      </p:sp>
      <p:sp>
        <p:nvSpPr>
          <p:cNvPr id="37" name="Cube 36">
            <a:extLst>
              <a:ext uri="{FF2B5EF4-FFF2-40B4-BE49-F238E27FC236}">
                <a16:creationId xmlns:a16="http://schemas.microsoft.com/office/drawing/2014/main" id="{5AF4EC79-ECE1-AE89-4AD1-0031F9948BEC}"/>
              </a:ext>
            </a:extLst>
          </p:cNvPr>
          <p:cNvSpPr/>
          <p:nvPr userDrawn="1"/>
        </p:nvSpPr>
        <p:spPr>
          <a:xfrm>
            <a:off x="381000" y="1789953"/>
            <a:ext cx="4339244" cy="1618488"/>
          </a:xfrm>
          <a:prstGeom prst="cube">
            <a:avLst>
              <a:gd name="adj" fmla="val 85739"/>
            </a:avLst>
          </a:prstGeom>
          <a:solidFill>
            <a:srgbClr val="EA8426">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9">
            <a:extLst>
              <a:ext uri="{FF2B5EF4-FFF2-40B4-BE49-F238E27FC236}">
                <a16:creationId xmlns:a16="http://schemas.microsoft.com/office/drawing/2014/main" id="{50762ECD-ED17-0A94-B170-E0DBBA2AD32D}"/>
              </a:ext>
            </a:extLst>
          </p:cNvPr>
          <p:cNvSpPr>
            <a:spLocks noGrp="1"/>
          </p:cNvSpPr>
          <p:nvPr>
            <p:ph type="body" sz="quarter" idx="13" hasCustomPrompt="1"/>
          </p:nvPr>
        </p:nvSpPr>
        <p:spPr>
          <a:xfrm>
            <a:off x="5156446" y="2964601"/>
            <a:ext cx="6653914" cy="661454"/>
          </a:xfrm>
        </p:spPr>
        <p:txBody>
          <a:bodyPr anchor="ctr" anchorCtr="0">
            <a:noAutofit/>
          </a:bodyPr>
          <a:lstStyle>
            <a:lvl1pPr marL="0" indent="0">
              <a:buNone/>
              <a:defRPr sz="2400"/>
            </a:lvl1pPr>
          </a:lstStyle>
          <a:p>
            <a:pPr lvl="0"/>
            <a:r>
              <a:rPr lang="en-US" dirty="0"/>
              <a:t>Stack Layer 4</a:t>
            </a:r>
          </a:p>
        </p:txBody>
      </p:sp>
      <p:sp>
        <p:nvSpPr>
          <p:cNvPr id="40" name="Cube 39">
            <a:extLst>
              <a:ext uri="{FF2B5EF4-FFF2-40B4-BE49-F238E27FC236}">
                <a16:creationId xmlns:a16="http://schemas.microsoft.com/office/drawing/2014/main" id="{DCCFBEC3-0A50-AD77-A409-B33DD4A1A37D}"/>
              </a:ext>
            </a:extLst>
          </p:cNvPr>
          <p:cNvSpPr/>
          <p:nvPr userDrawn="1"/>
        </p:nvSpPr>
        <p:spPr>
          <a:xfrm>
            <a:off x="381000" y="1120028"/>
            <a:ext cx="4339244" cy="1618488"/>
          </a:xfrm>
          <a:prstGeom prst="cube">
            <a:avLst>
              <a:gd name="adj" fmla="val 85739"/>
            </a:avLst>
          </a:prstGeom>
          <a:solidFill>
            <a:srgbClr val="ED7E24">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9">
            <a:extLst>
              <a:ext uri="{FF2B5EF4-FFF2-40B4-BE49-F238E27FC236}">
                <a16:creationId xmlns:a16="http://schemas.microsoft.com/office/drawing/2014/main" id="{A5753F21-603F-F5AB-F361-B82EB6A8C691}"/>
              </a:ext>
            </a:extLst>
          </p:cNvPr>
          <p:cNvSpPr>
            <a:spLocks noGrp="1"/>
          </p:cNvSpPr>
          <p:nvPr>
            <p:ph type="body" sz="quarter" idx="14" hasCustomPrompt="1"/>
          </p:nvPr>
        </p:nvSpPr>
        <p:spPr>
          <a:xfrm>
            <a:off x="5156446" y="2294676"/>
            <a:ext cx="6653914" cy="661454"/>
          </a:xfrm>
        </p:spPr>
        <p:txBody>
          <a:bodyPr anchor="ctr" anchorCtr="0">
            <a:noAutofit/>
          </a:bodyPr>
          <a:lstStyle>
            <a:lvl1pPr marL="0" indent="0">
              <a:buNone/>
              <a:defRPr sz="2400"/>
            </a:lvl1pPr>
          </a:lstStyle>
          <a:p>
            <a:pPr lvl="0"/>
            <a:r>
              <a:rPr lang="en-US" dirty="0"/>
              <a:t>Stack Layer 5</a:t>
            </a:r>
          </a:p>
        </p:txBody>
      </p:sp>
      <p:cxnSp>
        <p:nvCxnSpPr>
          <p:cNvPr id="66" name="Straight Connector 65">
            <a:extLst>
              <a:ext uri="{FF2B5EF4-FFF2-40B4-BE49-F238E27FC236}">
                <a16:creationId xmlns:a16="http://schemas.microsoft.com/office/drawing/2014/main" id="{7699A7C3-D6A1-BE10-AED3-770E6C2E9013}"/>
              </a:ext>
            </a:extLst>
          </p:cNvPr>
          <p:cNvCxnSpPr>
            <a:stCxn id="40" idx="4"/>
            <a:endCxn id="41" idx="1"/>
          </p:cNvCxnSpPr>
          <p:nvPr userDrawn="1"/>
        </p:nvCxnSpPr>
        <p:spPr>
          <a:xfrm>
            <a:off x="3332569" y="2623110"/>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625FE7-DCE0-536A-3A91-32A553EE8A69}"/>
              </a:ext>
            </a:extLst>
          </p:cNvPr>
          <p:cNvCxnSpPr>
            <a:cxnSpLocks/>
            <a:stCxn id="37" idx="4"/>
            <a:endCxn id="38" idx="1"/>
          </p:cNvCxnSpPr>
          <p:nvPr userDrawn="1"/>
        </p:nvCxnSpPr>
        <p:spPr>
          <a:xfrm>
            <a:off x="3332569" y="3293035"/>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5AEA048-BA51-8E85-CA49-8CD5C5B122A4}"/>
              </a:ext>
            </a:extLst>
          </p:cNvPr>
          <p:cNvCxnSpPr>
            <a:cxnSpLocks/>
            <a:stCxn id="34" idx="4"/>
            <a:endCxn id="35" idx="1"/>
          </p:cNvCxnSpPr>
          <p:nvPr userDrawn="1"/>
        </p:nvCxnSpPr>
        <p:spPr>
          <a:xfrm>
            <a:off x="3332569" y="3965474"/>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4584CA9-2FBC-0BBE-1DA1-4806C46A6E24}"/>
              </a:ext>
            </a:extLst>
          </p:cNvPr>
          <p:cNvCxnSpPr>
            <a:cxnSpLocks/>
            <a:stCxn id="24" idx="4"/>
            <a:endCxn id="25" idx="1"/>
          </p:cNvCxnSpPr>
          <p:nvPr userDrawn="1"/>
        </p:nvCxnSpPr>
        <p:spPr>
          <a:xfrm>
            <a:off x="3332569" y="4626535"/>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989CCD6-98D2-D038-1CE1-B939820D1EE4}"/>
              </a:ext>
            </a:extLst>
          </p:cNvPr>
          <p:cNvCxnSpPr>
            <a:cxnSpLocks/>
            <a:stCxn id="6" idx="4"/>
            <a:endCxn id="10" idx="1"/>
          </p:cNvCxnSpPr>
          <p:nvPr userDrawn="1"/>
        </p:nvCxnSpPr>
        <p:spPr>
          <a:xfrm>
            <a:off x="3332569" y="5307495"/>
            <a:ext cx="1823877" cy="2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DE19FC5-A6C6-2F51-A52D-BCE9837D27C7}"/>
              </a:ext>
            </a:extLst>
          </p:cNvPr>
          <p:cNvSpPr txBox="1"/>
          <p:nvPr userDrawn="1"/>
        </p:nvSpPr>
        <p:spPr>
          <a:xfrm>
            <a:off x="693080" y="6465265"/>
            <a:ext cx="8064840" cy="276999"/>
          </a:xfrm>
          <a:prstGeom prst="rect">
            <a:avLst/>
          </a:prstGeom>
          <a:solidFill>
            <a:schemeClr val="bg1"/>
          </a:solidFill>
        </p:spPr>
        <p:txBody>
          <a:bodyPr wrap="square" rtlCol="0">
            <a:spAutoFit/>
          </a:bodyPr>
          <a:lstStyle/>
          <a:p>
            <a:pPr algn="l"/>
            <a:r>
              <a:rPr lang="en-US" sz="1200" b="0" i="0" dirty="0">
                <a:solidFill>
                  <a:srgbClr val="011FA3"/>
                </a:solidFill>
                <a:latin typeface="Obviously Wide Thin" pitchFamily="82" charset="77"/>
              </a:rPr>
              <a:t>UNIVERSITY OF FLORIDA </a:t>
            </a:r>
            <a:r>
              <a:rPr lang="en-US" sz="1200" b="1" i="0" dirty="0">
                <a:solidFill>
                  <a:srgbClr val="011FA3"/>
                </a:solidFill>
                <a:latin typeface="Obviously Wide Thin" pitchFamily="82" charset="77"/>
              </a:rPr>
              <a:t>HERBERT WERTHEIM COLLEGE OF ENGINEERING</a:t>
            </a:r>
          </a:p>
        </p:txBody>
      </p:sp>
    </p:spTree>
    <p:extLst>
      <p:ext uri="{BB962C8B-B14F-4D97-AF65-F5344CB8AC3E}">
        <p14:creationId xmlns:p14="http://schemas.microsoft.com/office/powerpoint/2010/main" val="3234116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7 Layer Stack">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441B59-A56A-818C-1B0A-75AE83D84473}"/>
              </a:ext>
            </a:extLst>
          </p:cNvPr>
          <p:cNvSpPr>
            <a:spLocks noGrp="1"/>
          </p:cNvSpPr>
          <p:nvPr>
            <p:ph type="body" sz="quarter" idx="17" hasCustomPrompt="1"/>
          </p:nvPr>
        </p:nvSpPr>
        <p:spPr>
          <a:xfrm>
            <a:off x="5156444" y="405354"/>
            <a:ext cx="6653913" cy="914401"/>
          </a:xfrm>
        </p:spPr>
        <p:txBody>
          <a:bodyPr vert="horz" lIns="91440" tIns="45720" rIns="91440" bIns="45720" rtlCol="0" anchor="ctr">
            <a:noAutofit/>
          </a:bodyPr>
          <a:lstStyle>
            <a:lvl1pPr marL="0" indent="0">
              <a:buNone/>
              <a:defRPr lang="en-US" sz="2400" b="1" i="0" spc="50" baseline="0" dirty="0">
                <a:solidFill>
                  <a:srgbClr val="011FA3"/>
                </a:solidFill>
                <a:latin typeface="Obviously Wide Semi" pitchFamily="82" charset="77"/>
                <a:ea typeface="+mj-ea"/>
                <a:cs typeface="+mj-cs"/>
              </a:defRPr>
            </a:lvl1pPr>
          </a:lstStyle>
          <a:p>
            <a:r>
              <a:rPr lang="en-US" dirty="0"/>
              <a:t>CLICK TO EDIT 7-STACK TITLE</a:t>
            </a:r>
          </a:p>
        </p:txBody>
      </p:sp>
      <p:sp>
        <p:nvSpPr>
          <p:cNvPr id="6" name="Cube 5">
            <a:extLst>
              <a:ext uri="{FF2B5EF4-FFF2-40B4-BE49-F238E27FC236}">
                <a16:creationId xmlns:a16="http://schemas.microsoft.com/office/drawing/2014/main" id="{A95DA327-68F3-AE4F-51C5-F161954C5DE0}"/>
              </a:ext>
            </a:extLst>
          </p:cNvPr>
          <p:cNvSpPr/>
          <p:nvPr userDrawn="1"/>
        </p:nvSpPr>
        <p:spPr>
          <a:xfrm>
            <a:off x="381000" y="4479868"/>
            <a:ext cx="4339244" cy="1618488"/>
          </a:xfrm>
          <a:prstGeom prst="cube">
            <a:avLst>
              <a:gd name="adj" fmla="val 85739"/>
            </a:avLst>
          </a:prstGeom>
          <a:solidFill>
            <a:srgbClr val="E39F33">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BFFD12B8-2026-900A-9125-109E520C17C2}"/>
              </a:ext>
            </a:extLst>
          </p:cNvPr>
          <p:cNvSpPr>
            <a:spLocks noGrp="1"/>
          </p:cNvSpPr>
          <p:nvPr>
            <p:ph type="body" sz="quarter" idx="10" hasCustomPrompt="1"/>
          </p:nvPr>
        </p:nvSpPr>
        <p:spPr>
          <a:xfrm>
            <a:off x="5156446" y="5652434"/>
            <a:ext cx="6653914" cy="661454"/>
          </a:xfrm>
        </p:spPr>
        <p:txBody>
          <a:bodyPr anchor="ctr" anchorCtr="0">
            <a:noAutofit/>
          </a:bodyPr>
          <a:lstStyle>
            <a:lvl1pPr marL="0" indent="0">
              <a:buNone/>
              <a:defRPr sz="2400"/>
            </a:lvl1pPr>
          </a:lstStyle>
          <a:p>
            <a:pPr lvl="0"/>
            <a:r>
              <a:rPr lang="en-US" dirty="0"/>
              <a:t>Stack Layer 1</a:t>
            </a:r>
          </a:p>
        </p:txBody>
      </p:sp>
      <p:sp>
        <p:nvSpPr>
          <p:cNvPr id="24" name="Cube 23">
            <a:extLst>
              <a:ext uri="{FF2B5EF4-FFF2-40B4-BE49-F238E27FC236}">
                <a16:creationId xmlns:a16="http://schemas.microsoft.com/office/drawing/2014/main" id="{8DC99B74-3B34-E12A-049A-AC6E62DC0E92}"/>
              </a:ext>
            </a:extLst>
          </p:cNvPr>
          <p:cNvSpPr/>
          <p:nvPr userDrawn="1"/>
        </p:nvSpPr>
        <p:spPr>
          <a:xfrm>
            <a:off x="381000" y="3798908"/>
            <a:ext cx="4339244" cy="1618488"/>
          </a:xfrm>
          <a:prstGeom prst="cube">
            <a:avLst>
              <a:gd name="adj" fmla="val 85739"/>
            </a:avLst>
          </a:prstGeom>
          <a:solidFill>
            <a:srgbClr val="E5993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9">
            <a:extLst>
              <a:ext uri="{FF2B5EF4-FFF2-40B4-BE49-F238E27FC236}">
                <a16:creationId xmlns:a16="http://schemas.microsoft.com/office/drawing/2014/main" id="{4ACB57A7-EA49-F73B-C096-93B199752132}"/>
              </a:ext>
            </a:extLst>
          </p:cNvPr>
          <p:cNvSpPr>
            <a:spLocks noGrp="1"/>
          </p:cNvSpPr>
          <p:nvPr>
            <p:ph type="body" sz="quarter" idx="11" hasCustomPrompt="1"/>
          </p:nvPr>
        </p:nvSpPr>
        <p:spPr>
          <a:xfrm>
            <a:off x="5156446" y="4973556"/>
            <a:ext cx="6653914" cy="661454"/>
          </a:xfrm>
        </p:spPr>
        <p:txBody>
          <a:bodyPr anchor="ctr" anchorCtr="0">
            <a:noAutofit/>
          </a:bodyPr>
          <a:lstStyle>
            <a:lvl1pPr marL="0" indent="0">
              <a:buNone/>
              <a:defRPr sz="2400"/>
            </a:lvl1pPr>
          </a:lstStyle>
          <a:p>
            <a:pPr lvl="0"/>
            <a:r>
              <a:rPr lang="en-US" dirty="0"/>
              <a:t>Stack Layer 2</a:t>
            </a:r>
          </a:p>
        </p:txBody>
      </p:sp>
      <p:sp>
        <p:nvSpPr>
          <p:cNvPr id="34" name="Cube 33">
            <a:extLst>
              <a:ext uri="{FF2B5EF4-FFF2-40B4-BE49-F238E27FC236}">
                <a16:creationId xmlns:a16="http://schemas.microsoft.com/office/drawing/2014/main" id="{C9F70D02-3FF1-DAC8-684A-B23C6E446A86}"/>
              </a:ext>
            </a:extLst>
          </p:cNvPr>
          <p:cNvSpPr/>
          <p:nvPr userDrawn="1"/>
        </p:nvSpPr>
        <p:spPr>
          <a:xfrm>
            <a:off x="381000" y="3137847"/>
            <a:ext cx="4339244" cy="1618488"/>
          </a:xfrm>
          <a:prstGeom prst="cube">
            <a:avLst>
              <a:gd name="adj" fmla="val 85739"/>
            </a:avLst>
          </a:prstGeom>
          <a:solidFill>
            <a:srgbClr val="E7932D">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9">
            <a:extLst>
              <a:ext uri="{FF2B5EF4-FFF2-40B4-BE49-F238E27FC236}">
                <a16:creationId xmlns:a16="http://schemas.microsoft.com/office/drawing/2014/main" id="{CCCED063-138D-9FC3-7A39-07F248F84B46}"/>
              </a:ext>
            </a:extLst>
          </p:cNvPr>
          <p:cNvSpPr>
            <a:spLocks noGrp="1"/>
          </p:cNvSpPr>
          <p:nvPr>
            <p:ph type="body" sz="quarter" idx="12" hasCustomPrompt="1"/>
          </p:nvPr>
        </p:nvSpPr>
        <p:spPr>
          <a:xfrm>
            <a:off x="5156446" y="4312495"/>
            <a:ext cx="6653914" cy="661454"/>
          </a:xfrm>
        </p:spPr>
        <p:txBody>
          <a:bodyPr anchor="ctr" anchorCtr="0">
            <a:noAutofit/>
          </a:bodyPr>
          <a:lstStyle>
            <a:lvl1pPr marL="0" indent="0">
              <a:buNone/>
              <a:defRPr sz="2400"/>
            </a:lvl1pPr>
          </a:lstStyle>
          <a:p>
            <a:pPr lvl="0"/>
            <a:r>
              <a:rPr lang="en-US" dirty="0"/>
              <a:t>Stack Layer 3</a:t>
            </a:r>
          </a:p>
        </p:txBody>
      </p:sp>
      <p:sp>
        <p:nvSpPr>
          <p:cNvPr id="37" name="Cube 36">
            <a:extLst>
              <a:ext uri="{FF2B5EF4-FFF2-40B4-BE49-F238E27FC236}">
                <a16:creationId xmlns:a16="http://schemas.microsoft.com/office/drawing/2014/main" id="{5AF4EC79-ECE1-AE89-4AD1-0031F9948BEC}"/>
              </a:ext>
            </a:extLst>
          </p:cNvPr>
          <p:cNvSpPr/>
          <p:nvPr userDrawn="1"/>
        </p:nvSpPr>
        <p:spPr>
          <a:xfrm>
            <a:off x="381000" y="2465408"/>
            <a:ext cx="4339244" cy="1618488"/>
          </a:xfrm>
          <a:prstGeom prst="cube">
            <a:avLst>
              <a:gd name="adj" fmla="val 85739"/>
            </a:avLst>
          </a:prstGeom>
          <a:solidFill>
            <a:srgbClr val="EA8426">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9">
            <a:extLst>
              <a:ext uri="{FF2B5EF4-FFF2-40B4-BE49-F238E27FC236}">
                <a16:creationId xmlns:a16="http://schemas.microsoft.com/office/drawing/2014/main" id="{50762ECD-ED17-0A94-B170-E0DBBA2AD32D}"/>
              </a:ext>
            </a:extLst>
          </p:cNvPr>
          <p:cNvSpPr>
            <a:spLocks noGrp="1"/>
          </p:cNvSpPr>
          <p:nvPr>
            <p:ph type="body" sz="quarter" idx="13" hasCustomPrompt="1"/>
          </p:nvPr>
        </p:nvSpPr>
        <p:spPr>
          <a:xfrm>
            <a:off x="5156446" y="3640056"/>
            <a:ext cx="6653914" cy="661454"/>
          </a:xfrm>
        </p:spPr>
        <p:txBody>
          <a:bodyPr anchor="ctr" anchorCtr="0">
            <a:noAutofit/>
          </a:bodyPr>
          <a:lstStyle>
            <a:lvl1pPr marL="0" indent="0">
              <a:buNone/>
              <a:defRPr sz="2400"/>
            </a:lvl1pPr>
          </a:lstStyle>
          <a:p>
            <a:pPr lvl="0"/>
            <a:r>
              <a:rPr lang="en-US" dirty="0"/>
              <a:t>Stack Layer 4</a:t>
            </a:r>
          </a:p>
        </p:txBody>
      </p:sp>
      <p:sp>
        <p:nvSpPr>
          <p:cNvPr id="40" name="Cube 39">
            <a:extLst>
              <a:ext uri="{FF2B5EF4-FFF2-40B4-BE49-F238E27FC236}">
                <a16:creationId xmlns:a16="http://schemas.microsoft.com/office/drawing/2014/main" id="{DCCFBEC3-0A50-AD77-A409-B33DD4A1A37D}"/>
              </a:ext>
            </a:extLst>
          </p:cNvPr>
          <p:cNvSpPr/>
          <p:nvPr userDrawn="1"/>
        </p:nvSpPr>
        <p:spPr>
          <a:xfrm>
            <a:off x="381000" y="1795483"/>
            <a:ext cx="4339244" cy="1618488"/>
          </a:xfrm>
          <a:prstGeom prst="cube">
            <a:avLst>
              <a:gd name="adj" fmla="val 85739"/>
            </a:avLst>
          </a:prstGeom>
          <a:solidFill>
            <a:srgbClr val="E98827">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Placeholder 9">
            <a:extLst>
              <a:ext uri="{FF2B5EF4-FFF2-40B4-BE49-F238E27FC236}">
                <a16:creationId xmlns:a16="http://schemas.microsoft.com/office/drawing/2014/main" id="{A5753F21-603F-F5AB-F361-B82EB6A8C691}"/>
              </a:ext>
            </a:extLst>
          </p:cNvPr>
          <p:cNvSpPr>
            <a:spLocks noGrp="1"/>
          </p:cNvSpPr>
          <p:nvPr>
            <p:ph type="body" sz="quarter" idx="14" hasCustomPrompt="1"/>
          </p:nvPr>
        </p:nvSpPr>
        <p:spPr>
          <a:xfrm>
            <a:off x="5156446" y="2970131"/>
            <a:ext cx="6653914" cy="661454"/>
          </a:xfrm>
        </p:spPr>
        <p:txBody>
          <a:bodyPr anchor="ctr" anchorCtr="0">
            <a:noAutofit/>
          </a:bodyPr>
          <a:lstStyle>
            <a:lvl1pPr marL="0" indent="0">
              <a:buNone/>
              <a:defRPr sz="2400"/>
            </a:lvl1pPr>
          </a:lstStyle>
          <a:p>
            <a:pPr lvl="0"/>
            <a:r>
              <a:rPr lang="en-US" dirty="0"/>
              <a:t>Stack Layer 5</a:t>
            </a:r>
          </a:p>
        </p:txBody>
      </p:sp>
      <p:cxnSp>
        <p:nvCxnSpPr>
          <p:cNvPr id="66" name="Straight Connector 65">
            <a:extLst>
              <a:ext uri="{FF2B5EF4-FFF2-40B4-BE49-F238E27FC236}">
                <a16:creationId xmlns:a16="http://schemas.microsoft.com/office/drawing/2014/main" id="{7699A7C3-D6A1-BE10-AED3-770E6C2E9013}"/>
              </a:ext>
            </a:extLst>
          </p:cNvPr>
          <p:cNvCxnSpPr>
            <a:stCxn id="40" idx="4"/>
            <a:endCxn id="41" idx="1"/>
          </p:cNvCxnSpPr>
          <p:nvPr userDrawn="1"/>
        </p:nvCxnSpPr>
        <p:spPr>
          <a:xfrm>
            <a:off x="3332569" y="3298565"/>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625FE7-DCE0-536A-3A91-32A553EE8A69}"/>
              </a:ext>
            </a:extLst>
          </p:cNvPr>
          <p:cNvCxnSpPr>
            <a:cxnSpLocks/>
            <a:stCxn id="37" idx="4"/>
            <a:endCxn id="38" idx="1"/>
          </p:cNvCxnSpPr>
          <p:nvPr userDrawn="1"/>
        </p:nvCxnSpPr>
        <p:spPr>
          <a:xfrm>
            <a:off x="3332569" y="3968490"/>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5AEA048-BA51-8E85-CA49-8CD5C5B122A4}"/>
              </a:ext>
            </a:extLst>
          </p:cNvPr>
          <p:cNvCxnSpPr>
            <a:cxnSpLocks/>
            <a:stCxn id="34" idx="4"/>
            <a:endCxn id="35" idx="1"/>
          </p:cNvCxnSpPr>
          <p:nvPr userDrawn="1"/>
        </p:nvCxnSpPr>
        <p:spPr>
          <a:xfrm>
            <a:off x="3332569" y="4640929"/>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4584CA9-2FBC-0BBE-1DA1-4806C46A6E24}"/>
              </a:ext>
            </a:extLst>
          </p:cNvPr>
          <p:cNvCxnSpPr>
            <a:cxnSpLocks/>
            <a:stCxn id="24" idx="4"/>
            <a:endCxn id="25" idx="1"/>
          </p:cNvCxnSpPr>
          <p:nvPr userDrawn="1"/>
        </p:nvCxnSpPr>
        <p:spPr>
          <a:xfrm>
            <a:off x="3332569" y="5301990"/>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989CCD6-98D2-D038-1CE1-B939820D1EE4}"/>
              </a:ext>
            </a:extLst>
          </p:cNvPr>
          <p:cNvCxnSpPr>
            <a:cxnSpLocks/>
            <a:stCxn id="6" idx="4"/>
            <a:endCxn id="10" idx="1"/>
          </p:cNvCxnSpPr>
          <p:nvPr userDrawn="1"/>
        </p:nvCxnSpPr>
        <p:spPr>
          <a:xfrm>
            <a:off x="3332569" y="5982950"/>
            <a:ext cx="1823877" cy="2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ube 7">
            <a:extLst>
              <a:ext uri="{FF2B5EF4-FFF2-40B4-BE49-F238E27FC236}">
                <a16:creationId xmlns:a16="http://schemas.microsoft.com/office/drawing/2014/main" id="{42065CC7-CA76-CA6A-BC1B-6194E6B32BA9}"/>
              </a:ext>
            </a:extLst>
          </p:cNvPr>
          <p:cNvSpPr/>
          <p:nvPr userDrawn="1"/>
        </p:nvSpPr>
        <p:spPr>
          <a:xfrm>
            <a:off x="381000" y="1132444"/>
            <a:ext cx="4339244" cy="1618488"/>
          </a:xfrm>
          <a:prstGeom prst="cube">
            <a:avLst>
              <a:gd name="adj" fmla="val 85739"/>
            </a:avLst>
          </a:prstGeom>
          <a:solidFill>
            <a:srgbClr val="EB8326">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E8DEE50B-A2B6-AE9D-A672-80DA746D48F2}"/>
              </a:ext>
            </a:extLst>
          </p:cNvPr>
          <p:cNvSpPr>
            <a:spLocks noGrp="1"/>
          </p:cNvSpPr>
          <p:nvPr>
            <p:ph type="body" sz="quarter" idx="15" hasCustomPrompt="1"/>
          </p:nvPr>
        </p:nvSpPr>
        <p:spPr>
          <a:xfrm>
            <a:off x="5156446" y="2307092"/>
            <a:ext cx="6653914" cy="661454"/>
          </a:xfrm>
        </p:spPr>
        <p:txBody>
          <a:bodyPr anchor="ctr" anchorCtr="0">
            <a:noAutofit/>
          </a:bodyPr>
          <a:lstStyle>
            <a:lvl1pPr marL="0" indent="0">
              <a:buNone/>
              <a:defRPr sz="2400"/>
            </a:lvl1pPr>
          </a:lstStyle>
          <a:p>
            <a:pPr lvl="0"/>
            <a:r>
              <a:rPr lang="en-US" dirty="0"/>
              <a:t>Stack Layer 6</a:t>
            </a:r>
          </a:p>
        </p:txBody>
      </p:sp>
      <p:sp>
        <p:nvSpPr>
          <p:cNvPr id="11" name="Cube 10">
            <a:extLst>
              <a:ext uri="{FF2B5EF4-FFF2-40B4-BE49-F238E27FC236}">
                <a16:creationId xmlns:a16="http://schemas.microsoft.com/office/drawing/2014/main" id="{006E268B-9CFA-CC33-CF9F-F522C9AA964E}"/>
              </a:ext>
            </a:extLst>
          </p:cNvPr>
          <p:cNvSpPr/>
          <p:nvPr userDrawn="1"/>
        </p:nvSpPr>
        <p:spPr>
          <a:xfrm>
            <a:off x="381000" y="462519"/>
            <a:ext cx="4339244" cy="1618488"/>
          </a:xfrm>
          <a:prstGeom prst="cube">
            <a:avLst>
              <a:gd name="adj" fmla="val 85739"/>
            </a:avLst>
          </a:prstGeom>
          <a:solidFill>
            <a:srgbClr val="ED7C24">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CB364CDD-2B17-5335-C800-D3E2D8AC4A51}"/>
              </a:ext>
            </a:extLst>
          </p:cNvPr>
          <p:cNvSpPr>
            <a:spLocks noGrp="1"/>
          </p:cNvSpPr>
          <p:nvPr>
            <p:ph type="body" sz="quarter" idx="16" hasCustomPrompt="1"/>
          </p:nvPr>
        </p:nvSpPr>
        <p:spPr>
          <a:xfrm>
            <a:off x="5156446" y="1637167"/>
            <a:ext cx="6653914" cy="661454"/>
          </a:xfrm>
        </p:spPr>
        <p:txBody>
          <a:bodyPr anchor="ctr" anchorCtr="0">
            <a:noAutofit/>
          </a:bodyPr>
          <a:lstStyle>
            <a:lvl1pPr marL="0" indent="0">
              <a:buNone/>
              <a:defRPr sz="2400"/>
            </a:lvl1pPr>
          </a:lstStyle>
          <a:p>
            <a:pPr lvl="0"/>
            <a:r>
              <a:rPr lang="en-US" dirty="0"/>
              <a:t>Stack Layer 7</a:t>
            </a:r>
          </a:p>
        </p:txBody>
      </p:sp>
      <p:cxnSp>
        <p:nvCxnSpPr>
          <p:cNvPr id="13" name="Straight Connector 12">
            <a:extLst>
              <a:ext uri="{FF2B5EF4-FFF2-40B4-BE49-F238E27FC236}">
                <a16:creationId xmlns:a16="http://schemas.microsoft.com/office/drawing/2014/main" id="{E10B3D12-B5E4-DF16-8075-CC32967B9831}"/>
              </a:ext>
            </a:extLst>
          </p:cNvPr>
          <p:cNvCxnSpPr>
            <a:stCxn id="11" idx="4"/>
            <a:endCxn id="12" idx="1"/>
          </p:cNvCxnSpPr>
          <p:nvPr userDrawn="1"/>
        </p:nvCxnSpPr>
        <p:spPr>
          <a:xfrm>
            <a:off x="3332569" y="1965601"/>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F779B92-EA6E-FB78-7ECB-13353CFCAD6D}"/>
              </a:ext>
            </a:extLst>
          </p:cNvPr>
          <p:cNvCxnSpPr>
            <a:cxnSpLocks/>
            <a:stCxn id="8" idx="4"/>
            <a:endCxn id="9" idx="1"/>
          </p:cNvCxnSpPr>
          <p:nvPr userDrawn="1"/>
        </p:nvCxnSpPr>
        <p:spPr>
          <a:xfrm>
            <a:off x="3332569" y="2635526"/>
            <a:ext cx="1823877" cy="22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5F96229-3297-550F-9D61-4368112C9388}"/>
              </a:ext>
            </a:extLst>
          </p:cNvPr>
          <p:cNvCxnSpPr>
            <a:cxnSpLocks/>
          </p:cNvCxnSpPr>
          <p:nvPr userDrawn="1"/>
        </p:nvCxnSpPr>
        <p:spPr>
          <a:xfrm>
            <a:off x="381000" y="6603764"/>
            <a:ext cx="11429360" cy="0"/>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1837F02-7ABA-12A6-E3C3-3C21B9AF2235}"/>
              </a:ext>
            </a:extLst>
          </p:cNvPr>
          <p:cNvSpPr/>
          <p:nvPr userDrawn="1"/>
        </p:nvSpPr>
        <p:spPr>
          <a:xfrm>
            <a:off x="10909727" y="6375164"/>
            <a:ext cx="533156" cy="4572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2C1F30D-AA61-1744-8D47-4C310974E5D8}" type="slidenum">
              <a:rPr lang="en-US" sz="1200" b="0" cap="none" spc="0" smtClean="0">
                <a:ln w="6350">
                  <a:solidFill>
                    <a:srgbClr val="0020A5"/>
                  </a:solidFill>
                  <a:prstDash val="solid"/>
                </a:ln>
                <a:solidFill>
                  <a:srgbClr val="0020A5"/>
                </a:solidFill>
                <a:effectLst/>
                <a:latin typeface="Obviously Wide Thin" pitchFamily="82" charset="77"/>
                <a:cs typeface="Times New Roman" panose="02020603050405020304" pitchFamily="18" charset="0"/>
              </a:rPr>
              <a:pPr algn="ctr"/>
              <a:t>‹#›</a:t>
            </a:fld>
            <a:endParaRPr lang="en-US" sz="1200" b="0" cap="none" spc="0" dirty="0">
              <a:ln w="6350">
                <a:solidFill>
                  <a:srgbClr val="0020A5"/>
                </a:solidFill>
                <a:prstDash val="solid"/>
              </a:ln>
              <a:solidFill>
                <a:srgbClr val="0020A5"/>
              </a:solidFill>
              <a:effectLst/>
              <a:latin typeface="Obviously Wide Thin" pitchFamily="82" charset="77"/>
              <a:cs typeface="Times New Roman" panose="02020603050405020304" pitchFamily="18" charset="0"/>
            </a:endParaRPr>
          </a:p>
        </p:txBody>
      </p:sp>
      <p:sp>
        <p:nvSpPr>
          <p:cNvPr id="2" name="TextBox 1">
            <a:extLst>
              <a:ext uri="{FF2B5EF4-FFF2-40B4-BE49-F238E27FC236}">
                <a16:creationId xmlns:a16="http://schemas.microsoft.com/office/drawing/2014/main" id="{CEE7E8DB-EA7F-850B-4CC7-7F37C76B4D91}"/>
              </a:ext>
            </a:extLst>
          </p:cNvPr>
          <p:cNvSpPr txBox="1"/>
          <p:nvPr userDrawn="1"/>
        </p:nvSpPr>
        <p:spPr>
          <a:xfrm>
            <a:off x="693080" y="6465265"/>
            <a:ext cx="8064840" cy="276999"/>
          </a:xfrm>
          <a:prstGeom prst="rect">
            <a:avLst/>
          </a:prstGeom>
          <a:solidFill>
            <a:schemeClr val="bg1"/>
          </a:solidFill>
        </p:spPr>
        <p:txBody>
          <a:bodyPr wrap="square" rtlCol="0">
            <a:spAutoFit/>
          </a:bodyPr>
          <a:lstStyle/>
          <a:p>
            <a:pPr algn="l"/>
            <a:r>
              <a:rPr lang="en-US" sz="1200" b="0" i="0" dirty="0">
                <a:solidFill>
                  <a:srgbClr val="011FA3"/>
                </a:solidFill>
                <a:latin typeface="Obviously Wide Thin" pitchFamily="82" charset="77"/>
              </a:rPr>
              <a:t>UNIVERSITY OF FLORIDA </a:t>
            </a:r>
            <a:r>
              <a:rPr lang="en-US" sz="1200" b="1" i="0" dirty="0">
                <a:solidFill>
                  <a:srgbClr val="011FA3"/>
                </a:solidFill>
                <a:latin typeface="Obviously Wide Thin" pitchFamily="82" charset="77"/>
              </a:rPr>
              <a:t>HERBERT WERTHEIM COLLEGE OF ENGINEERING</a:t>
            </a:r>
          </a:p>
        </p:txBody>
      </p:sp>
    </p:spTree>
    <p:extLst>
      <p:ext uri="{BB962C8B-B14F-4D97-AF65-F5344CB8AC3E}">
        <p14:creationId xmlns:p14="http://schemas.microsoft.com/office/powerpoint/2010/main" val="5172689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X at a Gl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F1F2-1EFD-1DE5-DFD9-D7F7F7EFEA91}"/>
              </a:ext>
            </a:extLst>
          </p:cNvPr>
          <p:cNvSpPr>
            <a:spLocks noGrp="1"/>
          </p:cNvSpPr>
          <p:nvPr>
            <p:ph type="title" hasCustomPrompt="1"/>
          </p:nvPr>
        </p:nvSpPr>
        <p:spPr/>
        <p:txBody>
          <a:bodyPr/>
          <a:lstStyle>
            <a:lvl1pPr>
              <a:defRPr spc="50" baseline="0"/>
            </a:lvl1pPr>
          </a:lstStyle>
          <a:p>
            <a:r>
              <a:rPr lang="en-US" dirty="0"/>
              <a:t>CLICK TO EDIT TITLE OF “X AT A GLANCE”</a:t>
            </a:r>
          </a:p>
        </p:txBody>
      </p:sp>
      <p:grpSp>
        <p:nvGrpSpPr>
          <p:cNvPr id="9" name="Group 8">
            <a:extLst>
              <a:ext uri="{FF2B5EF4-FFF2-40B4-BE49-F238E27FC236}">
                <a16:creationId xmlns:a16="http://schemas.microsoft.com/office/drawing/2014/main" id="{2AE541AF-5919-CED3-A880-9D662E393A55}"/>
              </a:ext>
            </a:extLst>
          </p:cNvPr>
          <p:cNvGrpSpPr/>
          <p:nvPr userDrawn="1"/>
        </p:nvGrpSpPr>
        <p:grpSpPr>
          <a:xfrm>
            <a:off x="369276" y="1125415"/>
            <a:ext cx="11427389" cy="4994031"/>
            <a:chOff x="184638" y="1125415"/>
            <a:chExt cx="12007362" cy="4994031"/>
          </a:xfrm>
        </p:grpSpPr>
        <p:cxnSp>
          <p:nvCxnSpPr>
            <p:cNvPr id="10" name="Straight Connector 9">
              <a:extLst>
                <a:ext uri="{FF2B5EF4-FFF2-40B4-BE49-F238E27FC236}">
                  <a16:creationId xmlns:a16="http://schemas.microsoft.com/office/drawing/2014/main" id="{7EAE6177-5AE5-E281-4336-74E5BAF7BBED}"/>
                </a:ext>
              </a:extLst>
            </p:cNvPr>
            <p:cNvCxnSpPr/>
            <p:nvPr/>
          </p:nvCxnSpPr>
          <p:spPr>
            <a:xfrm>
              <a:off x="184638" y="2790092"/>
              <a:ext cx="1200736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BF96C9A-D1BD-9B1D-BD91-38D6C1DF5643}"/>
                </a:ext>
              </a:extLst>
            </p:cNvPr>
            <p:cNvCxnSpPr/>
            <p:nvPr/>
          </p:nvCxnSpPr>
          <p:spPr>
            <a:xfrm>
              <a:off x="184638" y="1125415"/>
              <a:ext cx="1200736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E0E6BFE-7CC1-9A9D-7109-95C505705A70}"/>
                </a:ext>
              </a:extLst>
            </p:cNvPr>
            <p:cNvCxnSpPr/>
            <p:nvPr/>
          </p:nvCxnSpPr>
          <p:spPr>
            <a:xfrm>
              <a:off x="184638" y="6119446"/>
              <a:ext cx="1200736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86BA4E-3C16-4580-3705-D2FC0A9971F2}"/>
                </a:ext>
              </a:extLst>
            </p:cNvPr>
            <p:cNvCxnSpPr/>
            <p:nvPr/>
          </p:nvCxnSpPr>
          <p:spPr>
            <a:xfrm>
              <a:off x="184638" y="4454769"/>
              <a:ext cx="1200736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AEDA0F6C-DFCD-B34D-3D79-8D4F96F4E03E}"/>
              </a:ext>
            </a:extLst>
          </p:cNvPr>
          <p:cNvCxnSpPr>
            <a:cxnSpLocks/>
          </p:cNvCxnSpPr>
          <p:nvPr userDrawn="1"/>
        </p:nvCxnSpPr>
        <p:spPr>
          <a:xfrm flipV="1">
            <a:off x="11456377" y="958529"/>
            <a:ext cx="0" cy="531917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920676-8808-BEB3-C076-1C665971994D}"/>
              </a:ext>
            </a:extLst>
          </p:cNvPr>
          <p:cNvCxnSpPr>
            <a:cxnSpLocks/>
          </p:cNvCxnSpPr>
          <p:nvPr userDrawn="1"/>
        </p:nvCxnSpPr>
        <p:spPr>
          <a:xfrm flipV="1">
            <a:off x="7863253" y="958529"/>
            <a:ext cx="0" cy="531917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E8FD06-E5F2-3AF6-FBD3-86586FA9B0EF}"/>
              </a:ext>
            </a:extLst>
          </p:cNvPr>
          <p:cNvCxnSpPr>
            <a:cxnSpLocks/>
          </p:cNvCxnSpPr>
          <p:nvPr userDrawn="1"/>
        </p:nvCxnSpPr>
        <p:spPr>
          <a:xfrm flipV="1">
            <a:off x="4270130" y="958529"/>
            <a:ext cx="0" cy="531917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005000-1433-E0CB-9D8B-3C0F48343452}"/>
              </a:ext>
            </a:extLst>
          </p:cNvPr>
          <p:cNvCxnSpPr>
            <a:cxnSpLocks/>
          </p:cNvCxnSpPr>
          <p:nvPr userDrawn="1"/>
        </p:nvCxnSpPr>
        <p:spPr>
          <a:xfrm flipV="1">
            <a:off x="677007" y="958529"/>
            <a:ext cx="0" cy="531917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5D2360BB-EE41-EF0A-7987-7FC6938C1C4A}"/>
              </a:ext>
            </a:extLst>
          </p:cNvPr>
          <p:cNvSpPr>
            <a:spLocks noGrp="1"/>
          </p:cNvSpPr>
          <p:nvPr>
            <p:ph type="body" sz="quarter" idx="10" hasCustomPrompt="1"/>
          </p:nvPr>
        </p:nvSpPr>
        <p:spPr>
          <a:xfrm>
            <a:off x="676275" y="1125539"/>
            <a:ext cx="3594100" cy="1663822"/>
          </a:xfrm>
        </p:spPr>
        <p:txBody>
          <a:bodyPr lIns="274320" tIns="274320" rIns="274320" bIns="274320" anchor="ctr" anchorCtr="0">
            <a:normAutofit/>
          </a:bodyPr>
          <a:lstStyle>
            <a:lvl1pPr marL="0" indent="0" algn="ctr">
              <a:buNone/>
              <a:defRPr sz="2000" b="0" i="0">
                <a:latin typeface="Gentona Book" pitchFamily="2" charset="77"/>
              </a:defRPr>
            </a:lvl1pPr>
          </a:lstStyle>
          <a:p>
            <a:pPr lvl="0"/>
            <a:r>
              <a:rPr lang="en-US" dirty="0"/>
              <a:t>Click to add text here</a:t>
            </a:r>
          </a:p>
        </p:txBody>
      </p:sp>
      <p:sp>
        <p:nvSpPr>
          <p:cNvPr id="28" name="Text Placeholder 18">
            <a:extLst>
              <a:ext uri="{FF2B5EF4-FFF2-40B4-BE49-F238E27FC236}">
                <a16:creationId xmlns:a16="http://schemas.microsoft.com/office/drawing/2014/main" id="{ABC41EB4-74FA-78FA-781B-877DDFC056E5}"/>
              </a:ext>
            </a:extLst>
          </p:cNvPr>
          <p:cNvSpPr>
            <a:spLocks noGrp="1"/>
          </p:cNvSpPr>
          <p:nvPr>
            <p:ph type="body" sz="quarter" idx="11" hasCustomPrompt="1"/>
          </p:nvPr>
        </p:nvSpPr>
        <p:spPr>
          <a:xfrm>
            <a:off x="4270079" y="1125539"/>
            <a:ext cx="3594100" cy="1663822"/>
          </a:xfrm>
        </p:spPr>
        <p:txBody>
          <a:bodyPr lIns="274320" tIns="274320" rIns="274320" bIns="274320" anchor="ctr" anchorCtr="0">
            <a:normAutofit/>
          </a:bodyPr>
          <a:lstStyle>
            <a:lvl1pPr marL="0" indent="0" algn="ctr">
              <a:buNone/>
              <a:defRPr sz="2000" b="0" i="0">
                <a:latin typeface="Gentona Book" pitchFamily="2" charset="77"/>
              </a:defRPr>
            </a:lvl1pPr>
          </a:lstStyle>
          <a:p>
            <a:pPr lvl="0"/>
            <a:r>
              <a:rPr lang="en-US" dirty="0"/>
              <a:t>Click to add text here</a:t>
            </a:r>
          </a:p>
        </p:txBody>
      </p:sp>
      <p:sp>
        <p:nvSpPr>
          <p:cNvPr id="29" name="Text Placeholder 18">
            <a:extLst>
              <a:ext uri="{FF2B5EF4-FFF2-40B4-BE49-F238E27FC236}">
                <a16:creationId xmlns:a16="http://schemas.microsoft.com/office/drawing/2014/main" id="{6538BAB6-E084-026C-9B60-521D70501506}"/>
              </a:ext>
            </a:extLst>
          </p:cNvPr>
          <p:cNvSpPr>
            <a:spLocks noGrp="1"/>
          </p:cNvSpPr>
          <p:nvPr>
            <p:ph type="body" sz="quarter" idx="12" hasCustomPrompt="1"/>
          </p:nvPr>
        </p:nvSpPr>
        <p:spPr>
          <a:xfrm>
            <a:off x="7874516" y="1125539"/>
            <a:ext cx="3594100" cy="1663822"/>
          </a:xfrm>
        </p:spPr>
        <p:txBody>
          <a:bodyPr lIns="274320" tIns="274320" rIns="274320" bIns="274320" anchor="ctr" anchorCtr="0">
            <a:normAutofit/>
          </a:bodyPr>
          <a:lstStyle>
            <a:lvl1pPr marL="0" indent="0" algn="ctr">
              <a:buNone/>
              <a:defRPr sz="2000" b="0" i="0">
                <a:latin typeface="Gentona Book" pitchFamily="2" charset="77"/>
              </a:defRPr>
            </a:lvl1pPr>
          </a:lstStyle>
          <a:p>
            <a:pPr lvl="0"/>
            <a:r>
              <a:rPr lang="en-US" dirty="0"/>
              <a:t>Click to add text here</a:t>
            </a:r>
          </a:p>
        </p:txBody>
      </p:sp>
      <p:sp>
        <p:nvSpPr>
          <p:cNvPr id="30" name="Text Placeholder 18">
            <a:extLst>
              <a:ext uri="{FF2B5EF4-FFF2-40B4-BE49-F238E27FC236}">
                <a16:creationId xmlns:a16="http://schemas.microsoft.com/office/drawing/2014/main" id="{31AC11D3-C7B1-ACFA-FC07-CF73BED4B5DC}"/>
              </a:ext>
            </a:extLst>
          </p:cNvPr>
          <p:cNvSpPr>
            <a:spLocks noGrp="1"/>
          </p:cNvSpPr>
          <p:nvPr>
            <p:ph type="body" sz="quarter" idx="13" hasCustomPrompt="1"/>
          </p:nvPr>
        </p:nvSpPr>
        <p:spPr>
          <a:xfrm>
            <a:off x="676275" y="2793472"/>
            <a:ext cx="3594100" cy="1663822"/>
          </a:xfrm>
        </p:spPr>
        <p:txBody>
          <a:bodyPr lIns="274320" tIns="274320" rIns="274320" bIns="274320" anchor="ctr" anchorCtr="0">
            <a:normAutofit/>
          </a:bodyPr>
          <a:lstStyle>
            <a:lvl1pPr marL="0" indent="0" algn="ctr">
              <a:buNone/>
              <a:defRPr sz="2000" b="0" i="0">
                <a:latin typeface="Gentona Book" pitchFamily="2" charset="77"/>
              </a:defRPr>
            </a:lvl1pPr>
          </a:lstStyle>
          <a:p>
            <a:pPr lvl="0"/>
            <a:r>
              <a:rPr lang="en-US" dirty="0"/>
              <a:t>Click to add text here</a:t>
            </a:r>
          </a:p>
        </p:txBody>
      </p:sp>
      <p:sp>
        <p:nvSpPr>
          <p:cNvPr id="31" name="Text Placeholder 18">
            <a:extLst>
              <a:ext uri="{FF2B5EF4-FFF2-40B4-BE49-F238E27FC236}">
                <a16:creationId xmlns:a16="http://schemas.microsoft.com/office/drawing/2014/main" id="{D0170E29-4C45-56D3-D97D-9C45E71EC8DD}"/>
              </a:ext>
            </a:extLst>
          </p:cNvPr>
          <p:cNvSpPr>
            <a:spLocks noGrp="1"/>
          </p:cNvSpPr>
          <p:nvPr>
            <p:ph type="body" sz="quarter" idx="14" hasCustomPrompt="1"/>
          </p:nvPr>
        </p:nvSpPr>
        <p:spPr>
          <a:xfrm>
            <a:off x="4270079" y="2793472"/>
            <a:ext cx="3594100" cy="1663822"/>
          </a:xfrm>
        </p:spPr>
        <p:txBody>
          <a:bodyPr lIns="274320" tIns="274320" rIns="274320" bIns="274320" anchor="ctr" anchorCtr="0">
            <a:normAutofit/>
          </a:bodyPr>
          <a:lstStyle>
            <a:lvl1pPr marL="0" indent="0" algn="ctr">
              <a:buNone/>
              <a:defRPr sz="2000" b="0" i="0">
                <a:latin typeface="Gentona Book" pitchFamily="2" charset="77"/>
              </a:defRPr>
            </a:lvl1pPr>
          </a:lstStyle>
          <a:p>
            <a:pPr lvl="0"/>
            <a:r>
              <a:rPr lang="en-US" dirty="0"/>
              <a:t>Click to add text here</a:t>
            </a:r>
          </a:p>
        </p:txBody>
      </p:sp>
      <p:sp>
        <p:nvSpPr>
          <p:cNvPr id="32" name="Text Placeholder 18">
            <a:extLst>
              <a:ext uri="{FF2B5EF4-FFF2-40B4-BE49-F238E27FC236}">
                <a16:creationId xmlns:a16="http://schemas.microsoft.com/office/drawing/2014/main" id="{A1106E0B-3C51-431E-2427-0D0F946FCE65}"/>
              </a:ext>
            </a:extLst>
          </p:cNvPr>
          <p:cNvSpPr>
            <a:spLocks noGrp="1"/>
          </p:cNvSpPr>
          <p:nvPr>
            <p:ph type="body" sz="quarter" idx="15" hasCustomPrompt="1"/>
          </p:nvPr>
        </p:nvSpPr>
        <p:spPr>
          <a:xfrm>
            <a:off x="7874516" y="2793472"/>
            <a:ext cx="3594100" cy="1663822"/>
          </a:xfrm>
        </p:spPr>
        <p:txBody>
          <a:bodyPr lIns="274320" tIns="274320" rIns="274320" bIns="274320" anchor="ctr" anchorCtr="0">
            <a:normAutofit/>
          </a:bodyPr>
          <a:lstStyle>
            <a:lvl1pPr marL="0" indent="0" algn="ctr">
              <a:buNone/>
              <a:defRPr sz="2000" b="0" i="0">
                <a:latin typeface="Gentona Book" pitchFamily="2" charset="77"/>
              </a:defRPr>
            </a:lvl1pPr>
          </a:lstStyle>
          <a:p>
            <a:pPr lvl="0"/>
            <a:r>
              <a:rPr lang="en-US" dirty="0"/>
              <a:t>Click to add text here</a:t>
            </a:r>
          </a:p>
        </p:txBody>
      </p:sp>
      <p:sp>
        <p:nvSpPr>
          <p:cNvPr id="33" name="Text Placeholder 18">
            <a:extLst>
              <a:ext uri="{FF2B5EF4-FFF2-40B4-BE49-F238E27FC236}">
                <a16:creationId xmlns:a16="http://schemas.microsoft.com/office/drawing/2014/main" id="{D1D10764-E693-536C-9B62-CC78A041774C}"/>
              </a:ext>
            </a:extLst>
          </p:cNvPr>
          <p:cNvSpPr>
            <a:spLocks noGrp="1"/>
          </p:cNvSpPr>
          <p:nvPr>
            <p:ph type="body" sz="quarter" idx="16" hasCustomPrompt="1"/>
          </p:nvPr>
        </p:nvSpPr>
        <p:spPr>
          <a:xfrm>
            <a:off x="676275" y="4461405"/>
            <a:ext cx="3594100" cy="1663822"/>
          </a:xfrm>
        </p:spPr>
        <p:txBody>
          <a:bodyPr lIns="274320" tIns="274320" rIns="274320" bIns="274320" anchor="ctr" anchorCtr="0">
            <a:normAutofit/>
          </a:bodyPr>
          <a:lstStyle>
            <a:lvl1pPr marL="0" indent="0" algn="ctr">
              <a:buNone/>
              <a:defRPr sz="2000" b="0" i="0">
                <a:latin typeface="Gentona Book" pitchFamily="2" charset="77"/>
              </a:defRPr>
            </a:lvl1pPr>
          </a:lstStyle>
          <a:p>
            <a:pPr lvl="0"/>
            <a:r>
              <a:rPr lang="en-US" dirty="0"/>
              <a:t>Click to add text here</a:t>
            </a:r>
          </a:p>
        </p:txBody>
      </p:sp>
      <p:sp>
        <p:nvSpPr>
          <p:cNvPr id="34" name="Text Placeholder 18">
            <a:extLst>
              <a:ext uri="{FF2B5EF4-FFF2-40B4-BE49-F238E27FC236}">
                <a16:creationId xmlns:a16="http://schemas.microsoft.com/office/drawing/2014/main" id="{BE969C05-89E4-BEDA-B804-4590738BD910}"/>
              </a:ext>
            </a:extLst>
          </p:cNvPr>
          <p:cNvSpPr>
            <a:spLocks noGrp="1"/>
          </p:cNvSpPr>
          <p:nvPr>
            <p:ph type="body" sz="quarter" idx="17" hasCustomPrompt="1"/>
          </p:nvPr>
        </p:nvSpPr>
        <p:spPr>
          <a:xfrm>
            <a:off x="4270079" y="4461405"/>
            <a:ext cx="3594100" cy="1663822"/>
          </a:xfrm>
        </p:spPr>
        <p:txBody>
          <a:bodyPr lIns="274320" tIns="274320" rIns="274320" bIns="274320" anchor="ctr" anchorCtr="0">
            <a:normAutofit/>
          </a:bodyPr>
          <a:lstStyle>
            <a:lvl1pPr marL="0" indent="0" algn="ctr">
              <a:buNone/>
              <a:defRPr sz="2000" b="0" i="0">
                <a:latin typeface="Gentona Book" pitchFamily="2" charset="77"/>
              </a:defRPr>
            </a:lvl1pPr>
          </a:lstStyle>
          <a:p>
            <a:pPr lvl="0"/>
            <a:r>
              <a:rPr lang="en-US" dirty="0"/>
              <a:t>Click to add text here</a:t>
            </a:r>
          </a:p>
        </p:txBody>
      </p:sp>
      <p:sp>
        <p:nvSpPr>
          <p:cNvPr id="35" name="Text Placeholder 18">
            <a:extLst>
              <a:ext uri="{FF2B5EF4-FFF2-40B4-BE49-F238E27FC236}">
                <a16:creationId xmlns:a16="http://schemas.microsoft.com/office/drawing/2014/main" id="{5ACF44A0-0B9C-8220-E7FD-82D1617244DB}"/>
              </a:ext>
            </a:extLst>
          </p:cNvPr>
          <p:cNvSpPr>
            <a:spLocks noGrp="1"/>
          </p:cNvSpPr>
          <p:nvPr>
            <p:ph type="body" sz="quarter" idx="18" hasCustomPrompt="1"/>
          </p:nvPr>
        </p:nvSpPr>
        <p:spPr>
          <a:xfrm>
            <a:off x="7874516" y="4461405"/>
            <a:ext cx="3594100" cy="1663822"/>
          </a:xfrm>
        </p:spPr>
        <p:txBody>
          <a:bodyPr lIns="274320" tIns="274320" rIns="274320" bIns="274320" anchor="ctr" anchorCtr="0">
            <a:normAutofit/>
          </a:bodyPr>
          <a:lstStyle>
            <a:lvl1pPr marL="0" indent="0" algn="ctr">
              <a:buNone/>
              <a:defRPr sz="2000" b="0" i="0">
                <a:latin typeface="Gentona Book" pitchFamily="2" charset="77"/>
              </a:defRPr>
            </a:lvl1pPr>
          </a:lstStyle>
          <a:p>
            <a:pPr lvl="0"/>
            <a:r>
              <a:rPr lang="en-US" dirty="0"/>
              <a:t>Click to add text here</a:t>
            </a:r>
          </a:p>
        </p:txBody>
      </p:sp>
    </p:spTree>
    <p:extLst>
      <p:ext uri="{BB962C8B-B14F-4D97-AF65-F5344CB8AC3E}">
        <p14:creationId xmlns:p14="http://schemas.microsoft.com/office/powerpoint/2010/main" val="4274588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aces of X">
    <p:bg>
      <p:bgPr>
        <a:solidFill>
          <a:schemeClr val="bg1"/>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FAAFF7A-C24D-BEB2-4C1B-6B311768B394}"/>
              </a:ext>
            </a:extLst>
          </p:cNvPr>
          <p:cNvCxnSpPr>
            <a:cxnSpLocks/>
          </p:cNvCxnSpPr>
          <p:nvPr userDrawn="1"/>
        </p:nvCxnSpPr>
        <p:spPr>
          <a:xfrm>
            <a:off x="381000" y="6603764"/>
            <a:ext cx="11429360" cy="0"/>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7AE03CC-08AF-A0BF-8E3C-A3A427B68C1A}"/>
              </a:ext>
            </a:extLst>
          </p:cNvPr>
          <p:cNvSpPr/>
          <p:nvPr userDrawn="1"/>
        </p:nvSpPr>
        <p:spPr>
          <a:xfrm>
            <a:off x="10909727" y="6375164"/>
            <a:ext cx="533156" cy="4572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2C1F30D-AA61-1744-8D47-4C310974E5D8}" type="slidenum">
              <a:rPr lang="en-US" sz="1200" b="0" cap="none" spc="0" smtClean="0">
                <a:ln w="6350">
                  <a:solidFill>
                    <a:srgbClr val="0020A5"/>
                  </a:solidFill>
                  <a:prstDash val="solid"/>
                </a:ln>
                <a:solidFill>
                  <a:srgbClr val="0020A5"/>
                </a:solidFill>
                <a:effectLst/>
                <a:latin typeface="Obviously Wide Thin" pitchFamily="82" charset="77"/>
                <a:cs typeface="Times New Roman" panose="02020603050405020304" pitchFamily="18" charset="0"/>
              </a:rPr>
              <a:pPr algn="ctr"/>
              <a:t>‹#›</a:t>
            </a:fld>
            <a:endParaRPr lang="en-US" sz="1200" b="0" cap="none" spc="0" dirty="0">
              <a:ln w="6350">
                <a:solidFill>
                  <a:srgbClr val="0020A5"/>
                </a:solidFill>
                <a:prstDash val="solid"/>
              </a:ln>
              <a:solidFill>
                <a:srgbClr val="0020A5"/>
              </a:solidFill>
              <a:effectLst/>
              <a:latin typeface="Obviously Wide Thin" pitchFamily="82" charset="77"/>
              <a:cs typeface="Times New Roman" panose="02020603050405020304" pitchFamily="18" charset="0"/>
            </a:endParaRPr>
          </a:p>
        </p:txBody>
      </p:sp>
      <p:grpSp>
        <p:nvGrpSpPr>
          <p:cNvPr id="5" name="Group 4">
            <a:extLst>
              <a:ext uri="{FF2B5EF4-FFF2-40B4-BE49-F238E27FC236}">
                <a16:creationId xmlns:a16="http://schemas.microsoft.com/office/drawing/2014/main" id="{94DAD5B5-0B74-B1C4-D1A5-5CD492FCBF20}"/>
              </a:ext>
            </a:extLst>
          </p:cNvPr>
          <p:cNvGrpSpPr/>
          <p:nvPr userDrawn="1"/>
        </p:nvGrpSpPr>
        <p:grpSpPr>
          <a:xfrm>
            <a:off x="375070" y="323004"/>
            <a:ext cx="11445410" cy="5870565"/>
            <a:chOff x="375070" y="323004"/>
            <a:chExt cx="11445410" cy="5870565"/>
          </a:xfrm>
        </p:grpSpPr>
        <p:grpSp>
          <p:nvGrpSpPr>
            <p:cNvPr id="6" name="Group 5">
              <a:extLst>
                <a:ext uri="{FF2B5EF4-FFF2-40B4-BE49-F238E27FC236}">
                  <a16:creationId xmlns:a16="http://schemas.microsoft.com/office/drawing/2014/main" id="{6E773234-F5E3-40D2-11E5-315772E936E2}"/>
                </a:ext>
              </a:extLst>
            </p:cNvPr>
            <p:cNvGrpSpPr/>
            <p:nvPr/>
          </p:nvGrpSpPr>
          <p:grpSpPr>
            <a:xfrm>
              <a:off x="10890371" y="323004"/>
              <a:ext cx="930109" cy="5870565"/>
              <a:chOff x="10795320" y="323004"/>
              <a:chExt cx="930109" cy="5870565"/>
            </a:xfrm>
          </p:grpSpPr>
          <p:sp>
            <p:nvSpPr>
              <p:cNvPr id="143" name="Oval 142">
                <a:extLst>
                  <a:ext uri="{FF2B5EF4-FFF2-40B4-BE49-F238E27FC236}">
                    <a16:creationId xmlns:a16="http://schemas.microsoft.com/office/drawing/2014/main" id="{D2B29875-654B-65A0-5F73-4EE67D689EAE}"/>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FDEECDF9-A865-FF99-72D0-5F76F3FC3DB8}"/>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5" name="Straight Connector 144">
                <a:extLst>
                  <a:ext uri="{FF2B5EF4-FFF2-40B4-BE49-F238E27FC236}">
                    <a16:creationId xmlns:a16="http://schemas.microsoft.com/office/drawing/2014/main" id="{75D81DF2-2B11-ED10-718D-FC18F469F875}"/>
                  </a:ext>
                </a:extLst>
              </p:cNvPr>
              <p:cNvCxnSpPr>
                <a:endCxn id="143"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8732248B-3447-F61A-7D24-CDD764C9C5B5}"/>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7" name="Oval 146">
                <a:extLst>
                  <a:ext uri="{FF2B5EF4-FFF2-40B4-BE49-F238E27FC236}">
                    <a16:creationId xmlns:a16="http://schemas.microsoft.com/office/drawing/2014/main" id="{D2D4B6EE-9317-18F5-A854-D577A8806B9C}"/>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CC9456A3-A7A3-038D-E107-095FB3E18A64}"/>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9" name="Straight Connector 148">
                <a:extLst>
                  <a:ext uri="{FF2B5EF4-FFF2-40B4-BE49-F238E27FC236}">
                    <a16:creationId xmlns:a16="http://schemas.microsoft.com/office/drawing/2014/main" id="{A6F5E1E5-5F09-EF63-0983-E79D62F3F312}"/>
                  </a:ext>
                </a:extLst>
              </p:cNvPr>
              <p:cNvCxnSpPr>
                <a:endCxn id="147"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A706757A-F203-41E1-D4B4-7075490E891D}"/>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1" name="Oval 150">
                <a:extLst>
                  <a:ext uri="{FF2B5EF4-FFF2-40B4-BE49-F238E27FC236}">
                    <a16:creationId xmlns:a16="http://schemas.microsoft.com/office/drawing/2014/main" id="{7B63C4F0-DE73-D93B-1609-9A2842437E12}"/>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a:extLst>
                  <a:ext uri="{FF2B5EF4-FFF2-40B4-BE49-F238E27FC236}">
                    <a16:creationId xmlns:a16="http://schemas.microsoft.com/office/drawing/2014/main" id="{A9B54057-322A-1F3E-2A0C-3927B0BD805A}"/>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3" name="Straight Connector 152">
                <a:extLst>
                  <a:ext uri="{FF2B5EF4-FFF2-40B4-BE49-F238E27FC236}">
                    <a16:creationId xmlns:a16="http://schemas.microsoft.com/office/drawing/2014/main" id="{808D1F64-2286-B470-F61E-70F34ECA37BD}"/>
                  </a:ext>
                </a:extLst>
              </p:cNvPr>
              <p:cNvCxnSpPr>
                <a:endCxn id="151"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973E279-C7C0-E13C-05BD-213B7CC786E2}"/>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5" name="Oval 154">
                <a:extLst>
                  <a:ext uri="{FF2B5EF4-FFF2-40B4-BE49-F238E27FC236}">
                    <a16:creationId xmlns:a16="http://schemas.microsoft.com/office/drawing/2014/main" id="{F848E4D7-222E-41A5-2D50-03DD1568CA01}"/>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a:extLst>
                  <a:ext uri="{FF2B5EF4-FFF2-40B4-BE49-F238E27FC236}">
                    <a16:creationId xmlns:a16="http://schemas.microsoft.com/office/drawing/2014/main" id="{F6F7DF27-DB6A-13FC-0465-3C765C765886}"/>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7" name="Straight Connector 156">
                <a:extLst>
                  <a:ext uri="{FF2B5EF4-FFF2-40B4-BE49-F238E27FC236}">
                    <a16:creationId xmlns:a16="http://schemas.microsoft.com/office/drawing/2014/main" id="{2D336CE4-7971-E47E-A7A3-AD179732CC34}"/>
                  </a:ext>
                </a:extLst>
              </p:cNvPr>
              <p:cNvCxnSpPr>
                <a:endCxn id="155"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69EB12B-529E-3AAB-F01F-6145F19D9BB6}"/>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B24F76DE-4117-D5DB-52BA-278684CAABDA}"/>
                </a:ext>
              </a:extLst>
            </p:cNvPr>
            <p:cNvGrpSpPr/>
            <p:nvPr/>
          </p:nvGrpSpPr>
          <p:grpSpPr>
            <a:xfrm>
              <a:off x="9575961" y="323004"/>
              <a:ext cx="930109" cy="5870565"/>
              <a:chOff x="10795320" y="323004"/>
              <a:chExt cx="930109" cy="5870565"/>
            </a:xfrm>
          </p:grpSpPr>
          <p:sp>
            <p:nvSpPr>
              <p:cNvPr id="127" name="Oval 126">
                <a:extLst>
                  <a:ext uri="{FF2B5EF4-FFF2-40B4-BE49-F238E27FC236}">
                    <a16:creationId xmlns:a16="http://schemas.microsoft.com/office/drawing/2014/main" id="{0F998D19-B6F0-FA21-8569-07EF6528D07C}"/>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7F0D2626-34D0-B80B-8386-17176409BF11}"/>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9" name="Straight Connector 128">
                <a:extLst>
                  <a:ext uri="{FF2B5EF4-FFF2-40B4-BE49-F238E27FC236}">
                    <a16:creationId xmlns:a16="http://schemas.microsoft.com/office/drawing/2014/main" id="{CFFA3317-E908-4808-1623-7A92969B5C90}"/>
                  </a:ext>
                </a:extLst>
              </p:cNvPr>
              <p:cNvCxnSpPr>
                <a:endCxn id="127"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A208C970-FE87-B3D6-BA00-A373A843A071}"/>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7660F17E-DF23-7A28-6AB6-4D22C93A95F8}"/>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3D91508C-9D90-331F-C991-4DC10ED4D97D}"/>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3" name="Straight Connector 132">
                <a:extLst>
                  <a:ext uri="{FF2B5EF4-FFF2-40B4-BE49-F238E27FC236}">
                    <a16:creationId xmlns:a16="http://schemas.microsoft.com/office/drawing/2014/main" id="{5621EC27-1F8B-04F7-36E8-CE5F2D0A657D}"/>
                  </a:ext>
                </a:extLst>
              </p:cNvPr>
              <p:cNvCxnSpPr>
                <a:endCxn id="131"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F64AA00-4DA5-B02E-B0AE-6729CCCA857E}"/>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a16="http://schemas.microsoft.com/office/drawing/2014/main" id="{0C338FBC-0892-77E2-7EB3-E57A79BF6BAF}"/>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5FFD9814-A04F-4BDB-F683-A0C855853C15}"/>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Connector 136">
                <a:extLst>
                  <a:ext uri="{FF2B5EF4-FFF2-40B4-BE49-F238E27FC236}">
                    <a16:creationId xmlns:a16="http://schemas.microsoft.com/office/drawing/2014/main" id="{3415AEEF-6A69-FF18-DAAF-5922A957DE48}"/>
                  </a:ext>
                </a:extLst>
              </p:cNvPr>
              <p:cNvCxnSpPr>
                <a:endCxn id="135"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9EA5DE1-06E6-5DAE-FF5E-3B3446A5AF92}"/>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id="{E453420D-B02A-8CDA-7FF7-0359EB6C3679}"/>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5178B9E7-B747-B3AF-913A-041FBD356A57}"/>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1" name="Straight Connector 140">
                <a:extLst>
                  <a:ext uri="{FF2B5EF4-FFF2-40B4-BE49-F238E27FC236}">
                    <a16:creationId xmlns:a16="http://schemas.microsoft.com/office/drawing/2014/main" id="{D2B1DF9B-2E92-9E22-E129-7F03EE5A51B9}"/>
                  </a:ext>
                </a:extLst>
              </p:cNvPr>
              <p:cNvCxnSpPr>
                <a:endCxn id="139"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33505E7-120D-5E56-F02A-D57636F5599D}"/>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ECB100C0-2104-7C04-E5B0-334977F5B1BD}"/>
                </a:ext>
              </a:extLst>
            </p:cNvPr>
            <p:cNvGrpSpPr/>
            <p:nvPr/>
          </p:nvGrpSpPr>
          <p:grpSpPr>
            <a:xfrm>
              <a:off x="8261548" y="323004"/>
              <a:ext cx="930109" cy="5870565"/>
              <a:chOff x="10795320" y="323004"/>
              <a:chExt cx="930109" cy="5870565"/>
            </a:xfrm>
          </p:grpSpPr>
          <p:sp>
            <p:nvSpPr>
              <p:cNvPr id="111" name="Oval 110">
                <a:extLst>
                  <a:ext uri="{FF2B5EF4-FFF2-40B4-BE49-F238E27FC236}">
                    <a16:creationId xmlns:a16="http://schemas.microsoft.com/office/drawing/2014/main" id="{D72784EF-AD92-03EA-E024-82CF82EE7A2B}"/>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C2D2D140-D40A-3B64-A5C8-45ABD7D3BA8B}"/>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3" name="Straight Connector 112">
                <a:extLst>
                  <a:ext uri="{FF2B5EF4-FFF2-40B4-BE49-F238E27FC236}">
                    <a16:creationId xmlns:a16="http://schemas.microsoft.com/office/drawing/2014/main" id="{3CA71605-856F-0FE6-EF0C-0C4992554206}"/>
                  </a:ext>
                </a:extLst>
              </p:cNvPr>
              <p:cNvCxnSpPr>
                <a:endCxn id="111"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AE3654F-5F06-201A-3771-A0ACB7616A25}"/>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46482DA8-2BFD-D2F6-75CF-1957B3609715}"/>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D36318D9-7E47-89AD-5FC7-9F59DC777B27}"/>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7" name="Straight Connector 116">
                <a:extLst>
                  <a:ext uri="{FF2B5EF4-FFF2-40B4-BE49-F238E27FC236}">
                    <a16:creationId xmlns:a16="http://schemas.microsoft.com/office/drawing/2014/main" id="{60F860F3-34AE-5F1F-0F8F-05FD10E4610A}"/>
                  </a:ext>
                </a:extLst>
              </p:cNvPr>
              <p:cNvCxnSpPr>
                <a:endCxn id="115"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47CF60E-14E1-4D78-7ED0-BFE5E0668CA7}"/>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05A228D9-19BE-2C64-C847-D4921153C0C7}"/>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B3E77D06-045A-C7A3-5FDF-7320078FC071}"/>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1" name="Straight Connector 120">
                <a:extLst>
                  <a:ext uri="{FF2B5EF4-FFF2-40B4-BE49-F238E27FC236}">
                    <a16:creationId xmlns:a16="http://schemas.microsoft.com/office/drawing/2014/main" id="{E2972981-0263-C0D3-9904-D4F0C5CE0045}"/>
                  </a:ext>
                </a:extLst>
              </p:cNvPr>
              <p:cNvCxnSpPr>
                <a:endCxn id="119"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54ED4E4-FBF2-CF48-881B-285CED79FF2A}"/>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E0731A16-D12C-55C6-32D3-29017A9012DD}"/>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B92976AA-3578-C21D-027B-E54C2CC596EB}"/>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5" name="Straight Connector 124">
                <a:extLst>
                  <a:ext uri="{FF2B5EF4-FFF2-40B4-BE49-F238E27FC236}">
                    <a16:creationId xmlns:a16="http://schemas.microsoft.com/office/drawing/2014/main" id="{AE660B3D-631B-CADC-CBF4-D6FD57224BFF}"/>
                  </a:ext>
                </a:extLst>
              </p:cNvPr>
              <p:cNvCxnSpPr>
                <a:endCxn id="123"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06895355-A7D1-F72F-0FA3-8765037E3513}"/>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E4E4FF0-99CC-ECDB-6416-495BF7510FAB}"/>
                </a:ext>
              </a:extLst>
            </p:cNvPr>
            <p:cNvGrpSpPr/>
            <p:nvPr/>
          </p:nvGrpSpPr>
          <p:grpSpPr>
            <a:xfrm>
              <a:off x="6947135" y="323004"/>
              <a:ext cx="930109" cy="5870565"/>
              <a:chOff x="10795320" y="323004"/>
              <a:chExt cx="930109" cy="5870565"/>
            </a:xfrm>
          </p:grpSpPr>
          <p:sp>
            <p:nvSpPr>
              <p:cNvPr id="95" name="Oval 94">
                <a:extLst>
                  <a:ext uri="{FF2B5EF4-FFF2-40B4-BE49-F238E27FC236}">
                    <a16:creationId xmlns:a16="http://schemas.microsoft.com/office/drawing/2014/main" id="{47135B8D-B142-DFE6-D2B9-54EAEFEB94DC}"/>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4D94DEEA-3276-DBCF-857C-106001037F85}"/>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7" name="Straight Connector 96">
                <a:extLst>
                  <a:ext uri="{FF2B5EF4-FFF2-40B4-BE49-F238E27FC236}">
                    <a16:creationId xmlns:a16="http://schemas.microsoft.com/office/drawing/2014/main" id="{1F9FD790-A72E-B62B-A888-CDABAAC6D122}"/>
                  </a:ext>
                </a:extLst>
              </p:cNvPr>
              <p:cNvCxnSpPr>
                <a:endCxn id="95"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9FB79B8-F3DA-FD93-33ED-2420BBF42E15}"/>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70982BF7-9DED-962C-8301-A56CC9FAC58D}"/>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B6A9E52D-4611-E7BF-200A-7044BE1CBACD}"/>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1" name="Straight Connector 100">
                <a:extLst>
                  <a:ext uri="{FF2B5EF4-FFF2-40B4-BE49-F238E27FC236}">
                    <a16:creationId xmlns:a16="http://schemas.microsoft.com/office/drawing/2014/main" id="{30D267BC-82F2-9AC0-3380-880927C2D8AD}"/>
                  </a:ext>
                </a:extLst>
              </p:cNvPr>
              <p:cNvCxnSpPr>
                <a:endCxn id="99"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B238848-3AC7-F047-9066-32DC9D336D09}"/>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2C406906-2763-3FA4-1C12-91C74CCBA4A6}"/>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F057818C-864D-1A0B-CF77-D750E40D22AA}"/>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5" name="Straight Connector 104">
                <a:extLst>
                  <a:ext uri="{FF2B5EF4-FFF2-40B4-BE49-F238E27FC236}">
                    <a16:creationId xmlns:a16="http://schemas.microsoft.com/office/drawing/2014/main" id="{1491AFB6-E68D-D0F1-BD27-A3579B011387}"/>
                  </a:ext>
                </a:extLst>
              </p:cNvPr>
              <p:cNvCxnSpPr>
                <a:endCxn id="103"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E255A33-6304-3505-13CA-34479A07E7AF}"/>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2DD04706-6006-B3F3-1A59-7338E77FB08B}"/>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8ADFB814-D4C8-7D11-0188-43C7FC564C6E}"/>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9" name="Straight Connector 108">
                <a:extLst>
                  <a:ext uri="{FF2B5EF4-FFF2-40B4-BE49-F238E27FC236}">
                    <a16:creationId xmlns:a16="http://schemas.microsoft.com/office/drawing/2014/main" id="{84BEB13E-818D-04D9-19AD-E2CBE39807A7}"/>
                  </a:ext>
                </a:extLst>
              </p:cNvPr>
              <p:cNvCxnSpPr>
                <a:endCxn id="107"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7B39CC3-6467-DEE3-16F8-D0558D971786}"/>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4B7006C-FDC7-A249-9B97-FB46B9602EB7}"/>
                </a:ext>
              </a:extLst>
            </p:cNvPr>
            <p:cNvGrpSpPr/>
            <p:nvPr/>
          </p:nvGrpSpPr>
          <p:grpSpPr>
            <a:xfrm>
              <a:off x="5632722" y="323004"/>
              <a:ext cx="930109" cy="5870565"/>
              <a:chOff x="10795320" y="323004"/>
              <a:chExt cx="930109" cy="5870565"/>
            </a:xfrm>
          </p:grpSpPr>
          <p:sp>
            <p:nvSpPr>
              <p:cNvPr id="79" name="Oval 78">
                <a:extLst>
                  <a:ext uri="{FF2B5EF4-FFF2-40B4-BE49-F238E27FC236}">
                    <a16:creationId xmlns:a16="http://schemas.microsoft.com/office/drawing/2014/main" id="{F9E3BA0E-0274-F727-01B2-3257472EC0E1}"/>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9E263FA4-DAC4-5E45-7A55-3F1C0A6096DA}"/>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Connector 80">
                <a:extLst>
                  <a:ext uri="{FF2B5EF4-FFF2-40B4-BE49-F238E27FC236}">
                    <a16:creationId xmlns:a16="http://schemas.microsoft.com/office/drawing/2014/main" id="{E028C4BF-CEC2-A91F-1927-84C070111404}"/>
                  </a:ext>
                </a:extLst>
              </p:cNvPr>
              <p:cNvCxnSpPr>
                <a:endCxn id="79"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FD764E1-4B7C-30C0-B72D-176E63712E44}"/>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197E193A-D245-825F-729D-CA531CB7AD6F}"/>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FB519964-A5C5-242E-C3ED-81C2BE85A166}"/>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5" name="Straight Connector 84">
                <a:extLst>
                  <a:ext uri="{FF2B5EF4-FFF2-40B4-BE49-F238E27FC236}">
                    <a16:creationId xmlns:a16="http://schemas.microsoft.com/office/drawing/2014/main" id="{63C5166A-7B20-0FCC-60AC-E89D3E14F5CE}"/>
                  </a:ext>
                </a:extLst>
              </p:cNvPr>
              <p:cNvCxnSpPr>
                <a:endCxn id="83"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E726EA3-65E2-EA6D-EB93-F2952ABB4BC4}"/>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41D231BB-1F81-1011-C4FD-6BFE0814D772}"/>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2E219C6C-C0B8-101B-A563-A97A4B1E4490}"/>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a:extLst>
                  <a:ext uri="{FF2B5EF4-FFF2-40B4-BE49-F238E27FC236}">
                    <a16:creationId xmlns:a16="http://schemas.microsoft.com/office/drawing/2014/main" id="{A186350E-D424-3920-C85E-6C388F3A6ED4}"/>
                  </a:ext>
                </a:extLst>
              </p:cNvPr>
              <p:cNvCxnSpPr>
                <a:endCxn id="87"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FE0FA06-F3F7-E937-922F-0B982D6527A4}"/>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82A37930-5BB1-9143-4B0E-E8FF4FF9FFF5}"/>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A6397B3B-B67E-1D20-1661-0439DBECBDF8}"/>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3" name="Straight Connector 92">
                <a:extLst>
                  <a:ext uri="{FF2B5EF4-FFF2-40B4-BE49-F238E27FC236}">
                    <a16:creationId xmlns:a16="http://schemas.microsoft.com/office/drawing/2014/main" id="{BCBF8937-C2B3-E5A8-B905-2F78F0EA039D}"/>
                  </a:ext>
                </a:extLst>
              </p:cNvPr>
              <p:cNvCxnSpPr>
                <a:endCxn id="91"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BC68BB1-2F76-7FAC-6CB7-9F7792C6C752}"/>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45E107CC-2AE5-E588-469F-30FCFF71F909}"/>
                </a:ext>
              </a:extLst>
            </p:cNvPr>
            <p:cNvGrpSpPr/>
            <p:nvPr/>
          </p:nvGrpSpPr>
          <p:grpSpPr>
            <a:xfrm>
              <a:off x="4318309" y="323004"/>
              <a:ext cx="930109" cy="5870565"/>
              <a:chOff x="10795320" y="323004"/>
              <a:chExt cx="930109" cy="5870565"/>
            </a:xfrm>
          </p:grpSpPr>
          <p:sp>
            <p:nvSpPr>
              <p:cNvPr id="63" name="Oval 62">
                <a:extLst>
                  <a:ext uri="{FF2B5EF4-FFF2-40B4-BE49-F238E27FC236}">
                    <a16:creationId xmlns:a16="http://schemas.microsoft.com/office/drawing/2014/main" id="{7CE6FACE-5A4F-8D8B-4C69-344F4A006152}"/>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28E37414-F94B-2D5D-E7DE-2806A04520B5}"/>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Connector 64">
                <a:extLst>
                  <a:ext uri="{FF2B5EF4-FFF2-40B4-BE49-F238E27FC236}">
                    <a16:creationId xmlns:a16="http://schemas.microsoft.com/office/drawing/2014/main" id="{EC245EE6-D29B-96FC-AD21-D2EE068158E9}"/>
                  </a:ext>
                </a:extLst>
              </p:cNvPr>
              <p:cNvCxnSpPr>
                <a:endCxn id="63"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1DA6C0D-74DF-F5B8-01BD-DB365FE947C5}"/>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85B2F5B6-C9C6-5E55-35E0-C28762BE7158}"/>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E073A151-5364-4C69-89AA-1746AEEAE120}"/>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a:extLst>
                  <a:ext uri="{FF2B5EF4-FFF2-40B4-BE49-F238E27FC236}">
                    <a16:creationId xmlns:a16="http://schemas.microsoft.com/office/drawing/2014/main" id="{84F44F18-572E-7E62-0946-9B62186189BB}"/>
                  </a:ext>
                </a:extLst>
              </p:cNvPr>
              <p:cNvCxnSpPr>
                <a:endCxn id="67"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A66988D-420B-B775-9DFE-7104BBB8FEB7}"/>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4B483B21-6573-8109-8711-EB8A42221F32}"/>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74B92473-1DAD-84A0-6584-16545080D202}"/>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3" name="Straight Connector 72">
                <a:extLst>
                  <a:ext uri="{FF2B5EF4-FFF2-40B4-BE49-F238E27FC236}">
                    <a16:creationId xmlns:a16="http://schemas.microsoft.com/office/drawing/2014/main" id="{CC30BB34-8761-FBA1-33A5-AC0838A18BA1}"/>
                  </a:ext>
                </a:extLst>
              </p:cNvPr>
              <p:cNvCxnSpPr>
                <a:endCxn id="71"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CD00BD8-74DE-A3D1-430C-D7B4BBD8E4B3}"/>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F8003DE4-027C-347B-4F19-0640FF73ECB3}"/>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045E1AE4-2D0C-C322-49D0-A4CC8BCF84AC}"/>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1EA00637-41C1-DFF1-0795-896825D373AE}"/>
                  </a:ext>
                </a:extLst>
              </p:cNvPr>
              <p:cNvCxnSpPr>
                <a:endCxn id="75"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EF6752D-2163-2F0B-16B8-DA4002D6B215}"/>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2931062B-3B3A-7830-CB7F-7CC5A1DD4DF5}"/>
                </a:ext>
              </a:extLst>
            </p:cNvPr>
            <p:cNvGrpSpPr/>
            <p:nvPr/>
          </p:nvGrpSpPr>
          <p:grpSpPr>
            <a:xfrm>
              <a:off x="3003896" y="323004"/>
              <a:ext cx="930109" cy="5870565"/>
              <a:chOff x="10795320" y="323004"/>
              <a:chExt cx="930109" cy="5870565"/>
            </a:xfrm>
          </p:grpSpPr>
          <p:sp>
            <p:nvSpPr>
              <p:cNvPr id="47" name="Oval 46">
                <a:extLst>
                  <a:ext uri="{FF2B5EF4-FFF2-40B4-BE49-F238E27FC236}">
                    <a16:creationId xmlns:a16="http://schemas.microsoft.com/office/drawing/2014/main" id="{1511E5F8-F26A-EF30-5F19-D908D6800EC4}"/>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1B8DEC5B-A4CD-6CB9-170E-DD496F701E57}"/>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a:extLst>
                  <a:ext uri="{FF2B5EF4-FFF2-40B4-BE49-F238E27FC236}">
                    <a16:creationId xmlns:a16="http://schemas.microsoft.com/office/drawing/2014/main" id="{2DB8AE8F-9550-B97A-FF44-6A110E42C3A6}"/>
                  </a:ext>
                </a:extLst>
              </p:cNvPr>
              <p:cNvCxnSpPr>
                <a:endCxn id="47"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7936ADC-A688-7220-040D-8B416FDE2471}"/>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F296C763-5D7B-EB09-3A3F-9CD5EB8CA4A0}"/>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6D88830E-058D-1022-8BAC-7F1E739F0C7E}"/>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3" name="Straight Connector 52">
                <a:extLst>
                  <a:ext uri="{FF2B5EF4-FFF2-40B4-BE49-F238E27FC236}">
                    <a16:creationId xmlns:a16="http://schemas.microsoft.com/office/drawing/2014/main" id="{077FD0BA-BC30-4BF8-4C70-99C5EE789935}"/>
                  </a:ext>
                </a:extLst>
              </p:cNvPr>
              <p:cNvCxnSpPr>
                <a:endCxn id="51"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7162971-7842-EE86-2DF3-4B36377DA082}"/>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48A51EC9-B355-ACF8-4973-B4CE8C30796F}"/>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75A7877A-8A8A-EEBB-5561-3218D15DD534}"/>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7" name="Straight Connector 56">
                <a:extLst>
                  <a:ext uri="{FF2B5EF4-FFF2-40B4-BE49-F238E27FC236}">
                    <a16:creationId xmlns:a16="http://schemas.microsoft.com/office/drawing/2014/main" id="{F48728F7-2273-C109-D407-21BFD73DBFCC}"/>
                  </a:ext>
                </a:extLst>
              </p:cNvPr>
              <p:cNvCxnSpPr>
                <a:endCxn id="55"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DFAAA58-2F3E-D4CC-8FE4-DA494999CCF4}"/>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EB047D7C-379C-3B71-2A99-E9A1DC9B1BD7}"/>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B352A78-F62C-A2D9-7814-672EBAE35A44}"/>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Connector 60">
                <a:extLst>
                  <a:ext uri="{FF2B5EF4-FFF2-40B4-BE49-F238E27FC236}">
                    <a16:creationId xmlns:a16="http://schemas.microsoft.com/office/drawing/2014/main" id="{1D784037-A36A-AA7A-23E3-7C24E64636CB}"/>
                  </a:ext>
                </a:extLst>
              </p:cNvPr>
              <p:cNvCxnSpPr>
                <a:endCxn id="59"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7B4CE22-C0AB-B70F-8B59-76DF81DB4A39}"/>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27F01F36-8B7B-1455-C379-D19556A480C3}"/>
                </a:ext>
              </a:extLst>
            </p:cNvPr>
            <p:cNvGrpSpPr/>
            <p:nvPr/>
          </p:nvGrpSpPr>
          <p:grpSpPr>
            <a:xfrm>
              <a:off x="1689483" y="323004"/>
              <a:ext cx="930109" cy="5870565"/>
              <a:chOff x="10795320" y="323004"/>
              <a:chExt cx="930109" cy="5870565"/>
            </a:xfrm>
          </p:grpSpPr>
          <p:sp>
            <p:nvSpPr>
              <p:cNvPr id="31" name="Oval 30">
                <a:extLst>
                  <a:ext uri="{FF2B5EF4-FFF2-40B4-BE49-F238E27FC236}">
                    <a16:creationId xmlns:a16="http://schemas.microsoft.com/office/drawing/2014/main" id="{6FACDFA6-28B6-1E19-A1D8-8CE244450987}"/>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8608F22-D383-3DFD-A1DF-C5E1846DE4CD}"/>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Connector 32">
                <a:extLst>
                  <a:ext uri="{FF2B5EF4-FFF2-40B4-BE49-F238E27FC236}">
                    <a16:creationId xmlns:a16="http://schemas.microsoft.com/office/drawing/2014/main" id="{F7102B9F-54E2-5C1F-1FB5-02DC9AC47748}"/>
                  </a:ext>
                </a:extLst>
              </p:cNvPr>
              <p:cNvCxnSpPr>
                <a:endCxn id="31"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740C722-2357-81D4-183E-8A03BF9B0539}"/>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2F52CF7D-45B5-CFF6-DDD4-C08E41114588}"/>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1DE114A1-F6BA-53EC-5462-D289147DD5D2}"/>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Connector 36">
                <a:extLst>
                  <a:ext uri="{FF2B5EF4-FFF2-40B4-BE49-F238E27FC236}">
                    <a16:creationId xmlns:a16="http://schemas.microsoft.com/office/drawing/2014/main" id="{8EB929AF-8DE0-04B1-C403-D08BA8C10188}"/>
                  </a:ext>
                </a:extLst>
              </p:cNvPr>
              <p:cNvCxnSpPr>
                <a:endCxn id="35"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EE972E2-3DAE-8318-207C-4406E9852EC6}"/>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9AE39C27-BD0A-A6B2-22F9-1E61056D4724}"/>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FBDC11D-3178-65F4-361C-BB61D25746F6}"/>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D058C8EF-7AF3-CC27-030B-3B1D922B8B6F}"/>
                  </a:ext>
                </a:extLst>
              </p:cNvPr>
              <p:cNvCxnSpPr>
                <a:endCxn id="39"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5C3DA41-A44D-A513-2454-6934991FBC6B}"/>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FC69BD66-0BEB-5E71-6F56-7E385759017E}"/>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D359AE5E-A4FD-44A0-9375-CE420CF9B603}"/>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C43C1298-4957-9E14-E288-925C2D041E46}"/>
                  </a:ext>
                </a:extLst>
              </p:cNvPr>
              <p:cNvCxnSpPr>
                <a:endCxn id="43"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AA2C8A2-A3E0-B4DB-FAC6-6CF2ED8FA96F}"/>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8B71D334-5313-AEBC-A96D-F68A9118F69C}"/>
                </a:ext>
              </a:extLst>
            </p:cNvPr>
            <p:cNvGrpSpPr/>
            <p:nvPr/>
          </p:nvGrpSpPr>
          <p:grpSpPr>
            <a:xfrm>
              <a:off x="375070" y="323004"/>
              <a:ext cx="930109" cy="5870565"/>
              <a:chOff x="10795320" y="323004"/>
              <a:chExt cx="930109" cy="5870565"/>
            </a:xfrm>
          </p:grpSpPr>
          <p:sp>
            <p:nvSpPr>
              <p:cNvPr id="15" name="Oval 14">
                <a:extLst>
                  <a:ext uri="{FF2B5EF4-FFF2-40B4-BE49-F238E27FC236}">
                    <a16:creationId xmlns:a16="http://schemas.microsoft.com/office/drawing/2014/main" id="{0D1EDD76-F2CD-4B92-CAA4-0090E226EA83}"/>
                  </a:ext>
                </a:extLst>
              </p:cNvPr>
              <p:cNvSpPr>
                <a:spLocks noChangeAspect="1"/>
              </p:cNvSpPr>
              <p:nvPr/>
            </p:nvSpPr>
            <p:spPr>
              <a:xfrm>
                <a:off x="10942708" y="36651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601880A-CE7C-0359-2FE0-EAA01CF5B5AF}"/>
                  </a:ext>
                </a:extLst>
              </p:cNvPr>
              <p:cNvSpPr>
                <a:spLocks noChangeAspect="1"/>
              </p:cNvSpPr>
              <p:nvPr/>
            </p:nvSpPr>
            <p:spPr>
              <a:xfrm>
                <a:off x="10795321" y="32300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3E667102-CECE-8E40-FA53-7A7395E17A54}"/>
                  </a:ext>
                </a:extLst>
              </p:cNvPr>
              <p:cNvCxnSpPr>
                <a:endCxn id="15" idx="3"/>
              </p:cNvCxnSpPr>
              <p:nvPr/>
            </p:nvCxnSpPr>
            <p:spPr>
              <a:xfrm flipV="1">
                <a:off x="10795320"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B7ABC4-DAF3-96F3-DFE6-95F2E80B7D1C}"/>
                  </a:ext>
                </a:extLst>
              </p:cNvPr>
              <p:cNvCxnSpPr>
                <a:cxnSpLocks/>
              </p:cNvCxnSpPr>
              <p:nvPr/>
            </p:nvCxnSpPr>
            <p:spPr>
              <a:xfrm flipH="1" flipV="1">
                <a:off x="11487299" y="112810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C02C5463-E871-79BA-B033-3EAAB3FF251E}"/>
                  </a:ext>
                </a:extLst>
              </p:cNvPr>
              <p:cNvSpPr>
                <a:spLocks noChangeAspect="1"/>
              </p:cNvSpPr>
              <p:nvPr/>
            </p:nvSpPr>
            <p:spPr>
              <a:xfrm>
                <a:off x="10942708" y="191696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59ABEC0-F313-C621-CA6F-38AA1E480F5A}"/>
                  </a:ext>
                </a:extLst>
              </p:cNvPr>
              <p:cNvSpPr>
                <a:spLocks noChangeAspect="1"/>
              </p:cNvSpPr>
              <p:nvPr/>
            </p:nvSpPr>
            <p:spPr>
              <a:xfrm>
                <a:off x="10795321" y="187345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A5E8E734-D665-4D43-72A8-AD5E196D68C5}"/>
                  </a:ext>
                </a:extLst>
              </p:cNvPr>
              <p:cNvCxnSpPr>
                <a:endCxn id="19" idx="3"/>
              </p:cNvCxnSpPr>
              <p:nvPr/>
            </p:nvCxnSpPr>
            <p:spPr>
              <a:xfrm flipV="1">
                <a:off x="10795320"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48C0374-76E3-BC0B-978D-8DB299977199}"/>
                  </a:ext>
                </a:extLst>
              </p:cNvPr>
              <p:cNvCxnSpPr>
                <a:cxnSpLocks/>
              </p:cNvCxnSpPr>
              <p:nvPr/>
            </p:nvCxnSpPr>
            <p:spPr>
              <a:xfrm flipH="1" flipV="1">
                <a:off x="11487299" y="267855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412C2471-D6C6-467A-9E91-33D904AC68BE}"/>
                  </a:ext>
                </a:extLst>
              </p:cNvPr>
              <p:cNvSpPr>
                <a:spLocks noChangeAspect="1"/>
              </p:cNvSpPr>
              <p:nvPr/>
            </p:nvSpPr>
            <p:spPr>
              <a:xfrm>
                <a:off x="10942708" y="3467423"/>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FFA5B87-7EFF-62FC-53FF-E5A8E2C5559D}"/>
                  </a:ext>
                </a:extLst>
              </p:cNvPr>
              <p:cNvSpPr>
                <a:spLocks noChangeAspect="1"/>
              </p:cNvSpPr>
              <p:nvPr/>
            </p:nvSpPr>
            <p:spPr>
              <a:xfrm>
                <a:off x="10795321" y="3423914"/>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6A5911C1-9694-BDB0-D35E-E2B666587459}"/>
                  </a:ext>
                </a:extLst>
              </p:cNvPr>
              <p:cNvCxnSpPr>
                <a:endCxn id="23" idx="3"/>
              </p:cNvCxnSpPr>
              <p:nvPr/>
            </p:nvCxnSpPr>
            <p:spPr>
              <a:xfrm flipV="1">
                <a:off x="10795320"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AA1B38E-EB1E-B213-8EA5-30FD84DDD418}"/>
                  </a:ext>
                </a:extLst>
              </p:cNvPr>
              <p:cNvCxnSpPr>
                <a:cxnSpLocks/>
              </p:cNvCxnSpPr>
              <p:nvPr/>
            </p:nvCxnSpPr>
            <p:spPr>
              <a:xfrm flipH="1" flipV="1">
                <a:off x="11487299" y="4229014"/>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13863BE9-C584-202B-119C-C076E9FDA84C}"/>
                  </a:ext>
                </a:extLst>
              </p:cNvPr>
              <p:cNvSpPr>
                <a:spLocks noChangeAspect="1"/>
              </p:cNvSpPr>
              <p:nvPr/>
            </p:nvSpPr>
            <p:spPr>
              <a:xfrm>
                <a:off x="10942708" y="5017878"/>
                <a:ext cx="619625" cy="89225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15B8AAF-23CB-2779-A3DE-FC8ED1F4CADE}"/>
                  </a:ext>
                </a:extLst>
              </p:cNvPr>
              <p:cNvSpPr>
                <a:spLocks noChangeAspect="1"/>
              </p:cNvSpPr>
              <p:nvPr/>
            </p:nvSpPr>
            <p:spPr>
              <a:xfrm>
                <a:off x="10795321" y="4974369"/>
                <a:ext cx="914400" cy="1219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D4107353-2939-7231-3C38-2DE808BCE1E5}"/>
                  </a:ext>
                </a:extLst>
              </p:cNvPr>
              <p:cNvCxnSpPr>
                <a:endCxn id="27" idx="3"/>
              </p:cNvCxnSpPr>
              <p:nvPr/>
            </p:nvCxnSpPr>
            <p:spPr>
              <a:xfrm flipV="1">
                <a:off x="10795320"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4BC28A-43E8-C6C5-AA2C-0B40B81E4804}"/>
                  </a:ext>
                </a:extLst>
              </p:cNvPr>
              <p:cNvCxnSpPr>
                <a:cxnSpLocks/>
              </p:cNvCxnSpPr>
              <p:nvPr/>
            </p:nvCxnSpPr>
            <p:spPr>
              <a:xfrm flipH="1" flipV="1">
                <a:off x="11487299" y="5779469"/>
                <a:ext cx="238130" cy="13066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59" name="TextBox 158">
            <a:extLst>
              <a:ext uri="{FF2B5EF4-FFF2-40B4-BE49-F238E27FC236}">
                <a16:creationId xmlns:a16="http://schemas.microsoft.com/office/drawing/2014/main" id="{4A56093F-C28E-B3FD-E2A2-22CBB69AEC87}"/>
              </a:ext>
            </a:extLst>
          </p:cNvPr>
          <p:cNvSpPr txBox="1"/>
          <p:nvPr userDrawn="1"/>
        </p:nvSpPr>
        <p:spPr>
          <a:xfrm>
            <a:off x="693080" y="6465265"/>
            <a:ext cx="8064840" cy="276999"/>
          </a:xfrm>
          <a:prstGeom prst="rect">
            <a:avLst/>
          </a:prstGeom>
          <a:solidFill>
            <a:schemeClr val="bg1"/>
          </a:solidFill>
        </p:spPr>
        <p:txBody>
          <a:bodyPr wrap="square" rtlCol="0">
            <a:spAutoFit/>
          </a:bodyPr>
          <a:lstStyle/>
          <a:p>
            <a:pPr algn="l"/>
            <a:r>
              <a:rPr lang="en-US" sz="1200" b="0" i="0" dirty="0">
                <a:solidFill>
                  <a:srgbClr val="011FA3"/>
                </a:solidFill>
                <a:latin typeface="Obviously Wide Thin" pitchFamily="82" charset="77"/>
              </a:rPr>
              <a:t>UNIVERSITY OF FLORIDA </a:t>
            </a:r>
            <a:r>
              <a:rPr lang="en-US" sz="1200" b="1" i="0" dirty="0">
                <a:solidFill>
                  <a:srgbClr val="011FA3"/>
                </a:solidFill>
                <a:latin typeface="Obviously Wide Thin" pitchFamily="82" charset="77"/>
              </a:rPr>
              <a:t>HERBERT WERTHEIM COLLEGE OF ENGINEERING</a:t>
            </a:r>
          </a:p>
        </p:txBody>
      </p:sp>
    </p:spTree>
    <p:extLst>
      <p:ext uri="{BB962C8B-B14F-4D97-AF65-F5344CB8AC3E}">
        <p14:creationId xmlns:p14="http://schemas.microsoft.com/office/powerpoint/2010/main" val="1558010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266E-F2F9-FF4C-991B-6C20BE34A8BF}"/>
              </a:ext>
            </a:extLst>
          </p:cNvPr>
          <p:cNvSpPr>
            <a:spLocks noGrp="1"/>
          </p:cNvSpPr>
          <p:nvPr>
            <p:ph type="title" hasCustomPrompt="1"/>
          </p:nvPr>
        </p:nvSpPr>
        <p:spPr/>
        <p:txBody>
          <a:bodyPr/>
          <a:lstStyle>
            <a:lvl1pPr>
              <a:defRPr spc="50" baseline="0">
                <a:solidFill>
                  <a:srgbClr val="011FA3"/>
                </a:solidFill>
              </a:defRPr>
            </a:lvl1pPr>
          </a:lstStyle>
          <a:p>
            <a:r>
              <a:rPr lang="en-US" dirty="0"/>
              <a:t>CLICK TO EDIT “STATS” TITLE</a:t>
            </a:r>
          </a:p>
        </p:txBody>
      </p:sp>
      <p:cxnSp>
        <p:nvCxnSpPr>
          <p:cNvPr id="3" name="Straight Connector 2">
            <a:extLst>
              <a:ext uri="{FF2B5EF4-FFF2-40B4-BE49-F238E27FC236}">
                <a16:creationId xmlns:a16="http://schemas.microsoft.com/office/drawing/2014/main" id="{236CC873-035B-680D-A51F-DBEB117E39EA}"/>
              </a:ext>
            </a:extLst>
          </p:cNvPr>
          <p:cNvCxnSpPr>
            <a:cxnSpLocks/>
          </p:cNvCxnSpPr>
          <p:nvPr userDrawn="1"/>
        </p:nvCxnSpPr>
        <p:spPr>
          <a:xfrm>
            <a:off x="381000" y="6603764"/>
            <a:ext cx="11429360" cy="0"/>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5F29D9C-EC3A-5BCF-7679-272199800EC5}"/>
              </a:ext>
            </a:extLst>
          </p:cNvPr>
          <p:cNvSpPr/>
          <p:nvPr userDrawn="1"/>
        </p:nvSpPr>
        <p:spPr>
          <a:xfrm>
            <a:off x="10909727" y="6375164"/>
            <a:ext cx="533156" cy="4572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2C1F30D-AA61-1744-8D47-4C310974E5D8}" type="slidenum">
              <a:rPr lang="en-US" sz="1200" b="0" cap="none" spc="0" smtClean="0">
                <a:ln w="6350">
                  <a:solidFill>
                    <a:srgbClr val="0020A5"/>
                  </a:solidFill>
                  <a:prstDash val="solid"/>
                </a:ln>
                <a:solidFill>
                  <a:srgbClr val="0020A5"/>
                </a:solidFill>
                <a:effectLst/>
                <a:latin typeface="Obviously Wide Thin" pitchFamily="82" charset="77"/>
                <a:cs typeface="Times New Roman" panose="02020603050405020304" pitchFamily="18" charset="0"/>
              </a:rPr>
              <a:pPr algn="ctr"/>
              <a:t>‹#›</a:t>
            </a:fld>
            <a:endParaRPr lang="en-US" sz="1200" b="0" cap="none" spc="0" dirty="0">
              <a:ln w="6350">
                <a:solidFill>
                  <a:srgbClr val="0020A5"/>
                </a:solidFill>
                <a:prstDash val="solid"/>
              </a:ln>
              <a:solidFill>
                <a:srgbClr val="0020A5"/>
              </a:solidFill>
              <a:effectLst/>
              <a:latin typeface="Obviously Wide Thin" pitchFamily="82" charset="77"/>
              <a:cs typeface="Times New Roman" panose="02020603050405020304" pitchFamily="18" charset="0"/>
            </a:endParaRPr>
          </a:p>
        </p:txBody>
      </p:sp>
      <p:grpSp>
        <p:nvGrpSpPr>
          <p:cNvPr id="6" name="Group 5">
            <a:extLst>
              <a:ext uri="{FF2B5EF4-FFF2-40B4-BE49-F238E27FC236}">
                <a16:creationId xmlns:a16="http://schemas.microsoft.com/office/drawing/2014/main" id="{C77F2848-4E85-4DEC-1214-1E42F52AA54F}"/>
              </a:ext>
            </a:extLst>
          </p:cNvPr>
          <p:cNvGrpSpPr/>
          <p:nvPr userDrawn="1"/>
        </p:nvGrpSpPr>
        <p:grpSpPr>
          <a:xfrm>
            <a:off x="4293897" y="1968720"/>
            <a:ext cx="3604206" cy="2920561"/>
            <a:chOff x="4155638" y="2449165"/>
            <a:chExt cx="3604206" cy="2920561"/>
          </a:xfrm>
        </p:grpSpPr>
        <p:sp>
          <p:nvSpPr>
            <p:cNvPr id="7" name="object 5">
              <a:extLst>
                <a:ext uri="{FF2B5EF4-FFF2-40B4-BE49-F238E27FC236}">
                  <a16:creationId xmlns:a16="http://schemas.microsoft.com/office/drawing/2014/main" id="{74B9D19E-6F2B-10D3-492D-E3D8CAB0216A}"/>
                </a:ext>
              </a:extLst>
            </p:cNvPr>
            <p:cNvSpPr/>
            <p:nvPr/>
          </p:nvSpPr>
          <p:spPr>
            <a:xfrm flipH="1">
              <a:off x="4155638" y="2449165"/>
              <a:ext cx="92416" cy="2920561"/>
            </a:xfrm>
            <a:custGeom>
              <a:avLst/>
              <a:gdLst/>
              <a:ahLst/>
              <a:cxnLst/>
              <a:rect l="l" t="t" r="r" b="b"/>
              <a:pathLst>
                <a:path h="6200140">
                  <a:moveTo>
                    <a:pt x="0" y="0"/>
                  </a:moveTo>
                  <a:lnTo>
                    <a:pt x="0" y="6199905"/>
                  </a:lnTo>
                </a:path>
              </a:pathLst>
            </a:custGeom>
            <a:ln w="10470">
              <a:solidFill>
                <a:srgbClr val="F26A36"/>
              </a:solidFill>
            </a:ln>
          </p:spPr>
          <p:txBody>
            <a:bodyPr wrap="square" lIns="0" tIns="0" rIns="0" bIns="0" rtlCol="0"/>
            <a:lstStyle/>
            <a:p>
              <a:endParaRPr sz="1092"/>
            </a:p>
          </p:txBody>
        </p:sp>
        <p:sp>
          <p:nvSpPr>
            <p:cNvPr id="8" name="object 5">
              <a:extLst>
                <a:ext uri="{FF2B5EF4-FFF2-40B4-BE49-F238E27FC236}">
                  <a16:creationId xmlns:a16="http://schemas.microsoft.com/office/drawing/2014/main" id="{7C0BA78E-7EF2-E861-38E3-994B02BCE2D6}"/>
                </a:ext>
              </a:extLst>
            </p:cNvPr>
            <p:cNvSpPr/>
            <p:nvPr/>
          </p:nvSpPr>
          <p:spPr>
            <a:xfrm flipH="1">
              <a:off x="7667428" y="2449165"/>
              <a:ext cx="92416" cy="2920561"/>
            </a:xfrm>
            <a:custGeom>
              <a:avLst/>
              <a:gdLst/>
              <a:ahLst/>
              <a:cxnLst/>
              <a:rect l="l" t="t" r="r" b="b"/>
              <a:pathLst>
                <a:path h="6200140">
                  <a:moveTo>
                    <a:pt x="0" y="0"/>
                  </a:moveTo>
                  <a:lnTo>
                    <a:pt x="0" y="6199905"/>
                  </a:lnTo>
                </a:path>
              </a:pathLst>
            </a:custGeom>
            <a:ln w="10470">
              <a:solidFill>
                <a:srgbClr val="F26A36"/>
              </a:solidFill>
            </a:ln>
          </p:spPr>
          <p:txBody>
            <a:bodyPr wrap="square" lIns="0" tIns="0" rIns="0" bIns="0" rtlCol="0"/>
            <a:lstStyle/>
            <a:p>
              <a:endParaRPr sz="1092"/>
            </a:p>
          </p:txBody>
        </p:sp>
      </p:grpSp>
      <p:sp>
        <p:nvSpPr>
          <p:cNvPr id="10" name="Text Placeholder 9">
            <a:extLst>
              <a:ext uri="{FF2B5EF4-FFF2-40B4-BE49-F238E27FC236}">
                <a16:creationId xmlns:a16="http://schemas.microsoft.com/office/drawing/2014/main" id="{6F21FD0F-960D-7EAC-EC4B-FC183103EA97}"/>
              </a:ext>
            </a:extLst>
          </p:cNvPr>
          <p:cNvSpPr>
            <a:spLocks noGrp="1"/>
          </p:cNvSpPr>
          <p:nvPr>
            <p:ph type="body" sz="quarter" idx="10" hasCustomPrompt="1"/>
          </p:nvPr>
        </p:nvSpPr>
        <p:spPr>
          <a:xfrm>
            <a:off x="4386603" y="2620499"/>
            <a:ext cx="3511790" cy="840475"/>
          </a:xfrm>
        </p:spPr>
        <p:txBody>
          <a:bodyPr>
            <a:normAutofit/>
          </a:bodyPr>
          <a:lstStyle>
            <a:lvl1pPr marL="0" indent="0" algn="ctr">
              <a:buNone/>
              <a:defRPr sz="4800" b="1" i="0" spc="30" baseline="0">
                <a:solidFill>
                  <a:srgbClr val="0020A5"/>
                </a:solidFill>
                <a:latin typeface="Obviously Wide Bold" pitchFamily="82" charset="77"/>
              </a:defRPr>
            </a:lvl1pPr>
          </a:lstStyle>
          <a:p>
            <a:pPr lvl="0"/>
            <a:r>
              <a:rPr lang="en-US" dirty="0"/>
              <a:t>XXX</a:t>
            </a:r>
          </a:p>
        </p:txBody>
      </p:sp>
      <p:sp>
        <p:nvSpPr>
          <p:cNvPr id="12" name="Text Placeholder 11">
            <a:extLst>
              <a:ext uri="{FF2B5EF4-FFF2-40B4-BE49-F238E27FC236}">
                <a16:creationId xmlns:a16="http://schemas.microsoft.com/office/drawing/2014/main" id="{2B4C6D11-6C3B-FAA8-AD84-9EDDEB2C8C83}"/>
              </a:ext>
            </a:extLst>
          </p:cNvPr>
          <p:cNvSpPr>
            <a:spLocks noGrp="1"/>
          </p:cNvSpPr>
          <p:nvPr>
            <p:ph type="body" sz="quarter" idx="11" hasCustomPrompt="1"/>
          </p:nvPr>
        </p:nvSpPr>
        <p:spPr>
          <a:xfrm>
            <a:off x="4386553" y="3429000"/>
            <a:ext cx="3511550" cy="962959"/>
          </a:xfrm>
        </p:spPr>
        <p:txBody>
          <a:bodyPr>
            <a:normAutofit/>
          </a:bodyPr>
          <a:lstStyle>
            <a:lvl1pPr marL="0" indent="0" algn="ctr">
              <a:buNone/>
              <a:defRPr sz="2400" b="1" i="0">
                <a:latin typeface="Gentona Book" pitchFamily="2" charset="77"/>
              </a:defRPr>
            </a:lvl1pPr>
          </a:lstStyle>
          <a:p>
            <a:pPr lvl="0"/>
            <a:r>
              <a:rPr lang="en-US" dirty="0"/>
              <a:t>CLICK TO EDIT TEXT</a:t>
            </a:r>
          </a:p>
        </p:txBody>
      </p:sp>
      <p:sp>
        <p:nvSpPr>
          <p:cNvPr id="13" name="Text Placeholder 9">
            <a:extLst>
              <a:ext uri="{FF2B5EF4-FFF2-40B4-BE49-F238E27FC236}">
                <a16:creationId xmlns:a16="http://schemas.microsoft.com/office/drawing/2014/main" id="{CBA9E3BB-69A9-ABCC-A333-66675723098E}"/>
              </a:ext>
            </a:extLst>
          </p:cNvPr>
          <p:cNvSpPr>
            <a:spLocks noGrp="1"/>
          </p:cNvSpPr>
          <p:nvPr>
            <p:ph type="body" sz="quarter" idx="12" hasCustomPrompt="1"/>
          </p:nvPr>
        </p:nvSpPr>
        <p:spPr>
          <a:xfrm>
            <a:off x="7906639" y="2620499"/>
            <a:ext cx="3511790" cy="840475"/>
          </a:xfrm>
        </p:spPr>
        <p:txBody>
          <a:bodyPr>
            <a:normAutofit/>
          </a:bodyPr>
          <a:lstStyle>
            <a:lvl1pPr marL="0" indent="0" algn="ctr">
              <a:buNone/>
              <a:defRPr sz="4800" b="1" i="0" spc="30" baseline="0">
                <a:solidFill>
                  <a:srgbClr val="0020A5"/>
                </a:solidFill>
                <a:latin typeface="Obviously Wide Bold" pitchFamily="82" charset="77"/>
              </a:defRPr>
            </a:lvl1pPr>
          </a:lstStyle>
          <a:p>
            <a:pPr lvl="0"/>
            <a:r>
              <a:rPr lang="en-US" dirty="0"/>
              <a:t>XXX</a:t>
            </a:r>
          </a:p>
        </p:txBody>
      </p:sp>
      <p:sp>
        <p:nvSpPr>
          <p:cNvPr id="14" name="Text Placeholder 11">
            <a:extLst>
              <a:ext uri="{FF2B5EF4-FFF2-40B4-BE49-F238E27FC236}">
                <a16:creationId xmlns:a16="http://schemas.microsoft.com/office/drawing/2014/main" id="{9DEE8C69-E808-1DD3-36F3-9F7D89BC9A78}"/>
              </a:ext>
            </a:extLst>
          </p:cNvPr>
          <p:cNvSpPr>
            <a:spLocks noGrp="1"/>
          </p:cNvSpPr>
          <p:nvPr>
            <p:ph type="body" sz="quarter" idx="13" hasCustomPrompt="1"/>
          </p:nvPr>
        </p:nvSpPr>
        <p:spPr>
          <a:xfrm>
            <a:off x="7906589" y="3429000"/>
            <a:ext cx="3511550" cy="962959"/>
          </a:xfrm>
        </p:spPr>
        <p:txBody>
          <a:bodyPr>
            <a:normAutofit/>
          </a:bodyPr>
          <a:lstStyle>
            <a:lvl1pPr marL="0" indent="0" algn="ctr">
              <a:buNone/>
              <a:defRPr sz="2400" b="1" i="0">
                <a:latin typeface="Gentona Book" pitchFamily="2" charset="77"/>
              </a:defRPr>
            </a:lvl1pPr>
          </a:lstStyle>
          <a:p>
            <a:pPr lvl="0"/>
            <a:r>
              <a:rPr lang="en-US" dirty="0"/>
              <a:t>CLICK TO EDIT TEXT</a:t>
            </a:r>
          </a:p>
        </p:txBody>
      </p:sp>
      <p:sp>
        <p:nvSpPr>
          <p:cNvPr id="15" name="Text Placeholder 9">
            <a:extLst>
              <a:ext uri="{FF2B5EF4-FFF2-40B4-BE49-F238E27FC236}">
                <a16:creationId xmlns:a16="http://schemas.microsoft.com/office/drawing/2014/main" id="{9D19B3B9-2AD4-C1DB-F41E-C386F404A7E8}"/>
              </a:ext>
            </a:extLst>
          </p:cNvPr>
          <p:cNvSpPr>
            <a:spLocks noGrp="1"/>
          </p:cNvSpPr>
          <p:nvPr>
            <p:ph type="body" sz="quarter" idx="14" hasCustomPrompt="1"/>
          </p:nvPr>
        </p:nvSpPr>
        <p:spPr>
          <a:xfrm>
            <a:off x="874660" y="2620499"/>
            <a:ext cx="3511790" cy="840475"/>
          </a:xfrm>
        </p:spPr>
        <p:txBody>
          <a:bodyPr>
            <a:normAutofit/>
          </a:bodyPr>
          <a:lstStyle>
            <a:lvl1pPr marL="0" indent="0" algn="ctr">
              <a:buNone/>
              <a:defRPr sz="4800" b="1" i="0" spc="30" baseline="0">
                <a:solidFill>
                  <a:srgbClr val="0020A5"/>
                </a:solidFill>
                <a:latin typeface="Obviously Wide Bold" pitchFamily="82" charset="77"/>
              </a:defRPr>
            </a:lvl1pPr>
          </a:lstStyle>
          <a:p>
            <a:pPr lvl="0"/>
            <a:r>
              <a:rPr lang="en-US" dirty="0"/>
              <a:t>XXX</a:t>
            </a:r>
          </a:p>
        </p:txBody>
      </p:sp>
      <p:sp>
        <p:nvSpPr>
          <p:cNvPr id="16" name="Text Placeholder 11">
            <a:extLst>
              <a:ext uri="{FF2B5EF4-FFF2-40B4-BE49-F238E27FC236}">
                <a16:creationId xmlns:a16="http://schemas.microsoft.com/office/drawing/2014/main" id="{74E2FB16-8A3A-78D1-F85F-5B53D0BDC87D}"/>
              </a:ext>
            </a:extLst>
          </p:cNvPr>
          <p:cNvSpPr>
            <a:spLocks noGrp="1"/>
          </p:cNvSpPr>
          <p:nvPr>
            <p:ph type="body" sz="quarter" idx="15" hasCustomPrompt="1"/>
          </p:nvPr>
        </p:nvSpPr>
        <p:spPr>
          <a:xfrm>
            <a:off x="874610" y="3429000"/>
            <a:ext cx="3511550" cy="962959"/>
          </a:xfrm>
        </p:spPr>
        <p:txBody>
          <a:bodyPr>
            <a:normAutofit/>
          </a:bodyPr>
          <a:lstStyle>
            <a:lvl1pPr marL="0" indent="0" algn="ctr">
              <a:buNone/>
              <a:defRPr sz="2400" b="1" i="0">
                <a:latin typeface="Gentona Book" pitchFamily="2" charset="77"/>
              </a:defRPr>
            </a:lvl1pPr>
          </a:lstStyle>
          <a:p>
            <a:pPr lvl="0"/>
            <a:r>
              <a:rPr lang="en-US" dirty="0"/>
              <a:t>CLICK TO EDIT TEXT</a:t>
            </a:r>
          </a:p>
        </p:txBody>
      </p:sp>
      <p:sp>
        <p:nvSpPr>
          <p:cNvPr id="9" name="TextBox 8">
            <a:extLst>
              <a:ext uri="{FF2B5EF4-FFF2-40B4-BE49-F238E27FC236}">
                <a16:creationId xmlns:a16="http://schemas.microsoft.com/office/drawing/2014/main" id="{9A8E542A-26E2-544B-87C3-C00E88CF4873}"/>
              </a:ext>
            </a:extLst>
          </p:cNvPr>
          <p:cNvSpPr txBox="1"/>
          <p:nvPr userDrawn="1"/>
        </p:nvSpPr>
        <p:spPr>
          <a:xfrm>
            <a:off x="693080" y="6465265"/>
            <a:ext cx="8064840" cy="276999"/>
          </a:xfrm>
          <a:prstGeom prst="rect">
            <a:avLst/>
          </a:prstGeom>
          <a:solidFill>
            <a:schemeClr val="bg1"/>
          </a:solidFill>
        </p:spPr>
        <p:txBody>
          <a:bodyPr wrap="square" rtlCol="0">
            <a:spAutoFit/>
          </a:bodyPr>
          <a:lstStyle/>
          <a:p>
            <a:pPr algn="l"/>
            <a:r>
              <a:rPr lang="en-US" sz="1200" b="0" i="0" dirty="0">
                <a:solidFill>
                  <a:srgbClr val="011FA3"/>
                </a:solidFill>
                <a:latin typeface="Obviously Wide Thin" pitchFamily="82" charset="77"/>
              </a:rPr>
              <a:t>UNIVERSITY OF FLORIDA </a:t>
            </a:r>
            <a:r>
              <a:rPr lang="en-US" sz="1200" b="1" i="0" dirty="0">
                <a:solidFill>
                  <a:srgbClr val="011FA3"/>
                </a:solidFill>
                <a:latin typeface="Obviously Wide Thin" pitchFamily="82" charset="77"/>
              </a:rPr>
              <a:t>HERBERT WERTHEIM COLLEGE OF ENGINEERING</a:t>
            </a:r>
          </a:p>
        </p:txBody>
      </p:sp>
    </p:spTree>
    <p:extLst>
      <p:ext uri="{BB962C8B-B14F-4D97-AF65-F5344CB8AC3E}">
        <p14:creationId xmlns:p14="http://schemas.microsoft.com/office/powerpoint/2010/main" val="884258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 UF Research">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outdoor, blue, day&#10;&#10;Description automatically generated">
            <a:extLst>
              <a:ext uri="{FF2B5EF4-FFF2-40B4-BE49-F238E27FC236}">
                <a16:creationId xmlns:a16="http://schemas.microsoft.com/office/drawing/2014/main" id="{FC293EB2-00DE-3D47-4651-473AE15E8D8E}"/>
              </a:ext>
            </a:extLst>
          </p:cNvPr>
          <p:cNvPicPr>
            <a:picLocks noChangeAspect="1"/>
          </p:cNvPicPr>
          <p:nvPr userDrawn="1"/>
        </p:nvPicPr>
        <p:blipFill>
          <a:blip r:embed="rId2"/>
          <a:stretch>
            <a:fillRect/>
          </a:stretch>
        </p:blipFill>
        <p:spPr>
          <a:xfrm>
            <a:off x="-44767" y="-24765"/>
            <a:ext cx="12281535" cy="6907530"/>
          </a:xfrm>
          <a:prstGeom prst="rect">
            <a:avLst/>
          </a:prstGeom>
        </p:spPr>
      </p:pic>
      <p:pic>
        <p:nvPicPr>
          <p:cNvPr id="3" name="Picture 2" descr="Text&#10;&#10;Description automatically generated">
            <a:extLst>
              <a:ext uri="{FF2B5EF4-FFF2-40B4-BE49-F238E27FC236}">
                <a16:creationId xmlns:a16="http://schemas.microsoft.com/office/drawing/2014/main" id="{D7E3F203-F630-76FB-1E23-C91BACBB2D92}"/>
              </a:ext>
            </a:extLst>
          </p:cNvPr>
          <p:cNvPicPr>
            <a:picLocks noChangeAspect="1"/>
          </p:cNvPicPr>
          <p:nvPr userDrawn="1"/>
        </p:nvPicPr>
        <p:blipFill>
          <a:blip r:embed="rId3"/>
          <a:stretch>
            <a:fillRect/>
          </a:stretch>
        </p:blipFill>
        <p:spPr>
          <a:xfrm>
            <a:off x="3347085" y="2330276"/>
            <a:ext cx="5497830" cy="2197448"/>
          </a:xfrm>
          <a:prstGeom prst="rect">
            <a:avLst/>
          </a:prstGeom>
        </p:spPr>
      </p:pic>
    </p:spTree>
    <p:extLst>
      <p:ext uri="{BB962C8B-B14F-4D97-AF65-F5344CB8AC3E}">
        <p14:creationId xmlns:p14="http://schemas.microsoft.com/office/powerpoint/2010/main" val="2304143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Geometric)">
    <p:bg>
      <p:bgPr>
        <a:solidFill>
          <a:schemeClr val="tx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8BFCD690-51F7-3522-B000-1ABDE8990CD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E6BE98D9-EFFA-24CC-D752-052741DC5468}"/>
              </a:ext>
            </a:extLst>
          </p:cNvPr>
          <p:cNvSpPr>
            <a:spLocks noGrp="1"/>
          </p:cNvSpPr>
          <p:nvPr>
            <p:ph type="ctrTitle" hasCustomPrompt="1"/>
          </p:nvPr>
        </p:nvSpPr>
        <p:spPr>
          <a:xfrm>
            <a:off x="409303" y="2248929"/>
            <a:ext cx="11477898" cy="1464631"/>
          </a:xfrm>
        </p:spPr>
        <p:txBody>
          <a:bodyPr anchor="b" anchorCtr="0">
            <a:normAutofit/>
          </a:bodyPr>
          <a:lstStyle>
            <a:lvl1pPr>
              <a:defRPr sz="3200" b="1" i="0" spc="50" baseline="0">
                <a:solidFill>
                  <a:schemeClr val="bg1"/>
                </a:solidFill>
                <a:latin typeface="Obviously Wide Bold" pitchFamily="82" charset="77"/>
              </a:defRPr>
            </a:lvl1pPr>
          </a:lstStyle>
          <a:p>
            <a:pPr algn="l"/>
            <a:r>
              <a:rPr lang="en-US" dirty="0"/>
              <a:t>PRESENTATION TITLE (ALL CAPS)</a:t>
            </a:r>
          </a:p>
        </p:txBody>
      </p:sp>
      <p:sp>
        <p:nvSpPr>
          <p:cNvPr id="11" name="Content Placeholder 10">
            <a:extLst>
              <a:ext uri="{FF2B5EF4-FFF2-40B4-BE49-F238E27FC236}">
                <a16:creationId xmlns:a16="http://schemas.microsoft.com/office/drawing/2014/main" id="{BA2B7E20-A784-753E-C02C-EA54679F88A8}"/>
              </a:ext>
            </a:extLst>
          </p:cNvPr>
          <p:cNvSpPr>
            <a:spLocks noGrp="1"/>
          </p:cNvSpPr>
          <p:nvPr>
            <p:ph sz="quarter" idx="10" hasCustomPrompt="1"/>
          </p:nvPr>
        </p:nvSpPr>
        <p:spPr>
          <a:xfrm>
            <a:off x="409303" y="3859712"/>
            <a:ext cx="11477625" cy="743997"/>
          </a:xfrm>
        </p:spPr>
        <p:txBody>
          <a:bodyPr>
            <a:noAutofit/>
          </a:bodyPr>
          <a:lstStyle>
            <a:lvl1pPr marL="0" indent="0">
              <a:spcBef>
                <a:spcPts val="0"/>
              </a:spcBef>
              <a:spcAft>
                <a:spcPts val="0"/>
              </a:spcAft>
              <a:buNone/>
              <a:defRPr sz="2000">
                <a:solidFill>
                  <a:schemeClr val="bg1"/>
                </a:solidFill>
                <a:latin typeface="Gentona Book" pitchFamily="2" charset="77"/>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a:t>
            </a:r>
            <a:br>
              <a:rPr lang="en-US" dirty="0"/>
            </a:br>
            <a:r>
              <a:rPr lang="en-US" dirty="0"/>
              <a:t>Location</a:t>
            </a:r>
          </a:p>
        </p:txBody>
      </p:sp>
      <p:sp>
        <p:nvSpPr>
          <p:cNvPr id="12" name="Content Placeholder 10">
            <a:extLst>
              <a:ext uri="{FF2B5EF4-FFF2-40B4-BE49-F238E27FC236}">
                <a16:creationId xmlns:a16="http://schemas.microsoft.com/office/drawing/2014/main" id="{FE5FCC9A-18E4-5AF9-355C-DF0A41372F86}"/>
              </a:ext>
            </a:extLst>
          </p:cNvPr>
          <p:cNvSpPr>
            <a:spLocks noGrp="1"/>
          </p:cNvSpPr>
          <p:nvPr>
            <p:ph sz="quarter" idx="11" hasCustomPrompt="1"/>
          </p:nvPr>
        </p:nvSpPr>
        <p:spPr>
          <a:xfrm>
            <a:off x="409303" y="4749861"/>
            <a:ext cx="11477625" cy="1033101"/>
          </a:xfrm>
        </p:spPr>
        <p:txBody>
          <a:bodyPr>
            <a:noAutofit/>
          </a:bodyPr>
          <a:lstStyle>
            <a:lvl1pPr marL="0" indent="0" algn="l">
              <a:spcBef>
                <a:spcPts val="0"/>
              </a:spcBef>
              <a:spcAft>
                <a:spcPts val="0"/>
              </a:spcAft>
              <a:buNone/>
              <a:defRPr sz="2000">
                <a:solidFill>
                  <a:schemeClr val="bg1"/>
                </a:solidFill>
                <a:latin typeface="Gentona Book" pitchFamily="2" charset="77"/>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Full Name</a:t>
            </a:r>
            <a:br>
              <a:rPr lang="en-US" dirty="0"/>
            </a:br>
            <a:r>
              <a:rPr lang="en-US" dirty="0"/>
              <a:t>Administrative Title</a:t>
            </a:r>
            <a:br>
              <a:rPr lang="en-US" dirty="0"/>
            </a:br>
            <a:r>
              <a:rPr lang="en-US" dirty="0"/>
              <a:t>Academic Title (Optional)</a:t>
            </a:r>
          </a:p>
          <a:p>
            <a:pPr lvl="0"/>
            <a:endParaRPr lang="en-US" dirty="0"/>
          </a:p>
          <a:p>
            <a:pPr lvl="0"/>
            <a:endParaRPr lang="en-US" dirty="0"/>
          </a:p>
        </p:txBody>
      </p:sp>
      <p:pic>
        <p:nvPicPr>
          <p:cNvPr id="3" name="Picture 2" descr="Text&#10;&#10;Description automatically generated">
            <a:extLst>
              <a:ext uri="{FF2B5EF4-FFF2-40B4-BE49-F238E27FC236}">
                <a16:creationId xmlns:a16="http://schemas.microsoft.com/office/drawing/2014/main" id="{2279EF8D-41B8-6EF3-B7DD-5DD5FF926161}"/>
              </a:ext>
            </a:extLst>
          </p:cNvPr>
          <p:cNvPicPr>
            <a:picLocks noChangeAspect="1"/>
          </p:cNvPicPr>
          <p:nvPr userDrawn="1"/>
        </p:nvPicPr>
        <p:blipFill>
          <a:blip r:embed="rId3"/>
          <a:stretch>
            <a:fillRect/>
          </a:stretch>
        </p:blipFill>
        <p:spPr>
          <a:xfrm>
            <a:off x="140970" y="130451"/>
            <a:ext cx="3039110" cy="1214714"/>
          </a:xfrm>
          <a:prstGeom prst="rect">
            <a:avLst/>
          </a:prstGeom>
        </p:spPr>
      </p:pic>
    </p:spTree>
    <p:extLst>
      <p:ext uri="{BB962C8B-B14F-4D97-AF65-F5344CB8AC3E}">
        <p14:creationId xmlns:p14="http://schemas.microsoft.com/office/powerpoint/2010/main" val="440488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Gradient)">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2FE7C4B7-90DD-0EC8-461F-69FC0983C5A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E6BE98D9-EFFA-24CC-D752-052741DC5468}"/>
              </a:ext>
            </a:extLst>
          </p:cNvPr>
          <p:cNvSpPr>
            <a:spLocks noGrp="1"/>
          </p:cNvSpPr>
          <p:nvPr>
            <p:ph type="ctrTitle" hasCustomPrompt="1"/>
          </p:nvPr>
        </p:nvSpPr>
        <p:spPr>
          <a:xfrm>
            <a:off x="409303" y="2248929"/>
            <a:ext cx="11477898" cy="1464631"/>
          </a:xfrm>
        </p:spPr>
        <p:txBody>
          <a:bodyPr anchor="b" anchorCtr="0">
            <a:normAutofit/>
          </a:bodyPr>
          <a:lstStyle>
            <a:lvl1pPr>
              <a:defRPr sz="3200" b="1" i="0" spc="50" baseline="0">
                <a:solidFill>
                  <a:schemeClr val="bg1"/>
                </a:solidFill>
                <a:latin typeface="Obviously Wide Bold" pitchFamily="82" charset="77"/>
              </a:defRPr>
            </a:lvl1pPr>
          </a:lstStyle>
          <a:p>
            <a:pPr algn="l"/>
            <a:r>
              <a:rPr lang="en-US" dirty="0"/>
              <a:t>PRESENTATION TITLE (ALL CAPS)</a:t>
            </a:r>
          </a:p>
        </p:txBody>
      </p:sp>
      <p:sp>
        <p:nvSpPr>
          <p:cNvPr id="11" name="Content Placeholder 10">
            <a:extLst>
              <a:ext uri="{FF2B5EF4-FFF2-40B4-BE49-F238E27FC236}">
                <a16:creationId xmlns:a16="http://schemas.microsoft.com/office/drawing/2014/main" id="{BA2B7E20-A784-753E-C02C-EA54679F88A8}"/>
              </a:ext>
            </a:extLst>
          </p:cNvPr>
          <p:cNvSpPr>
            <a:spLocks noGrp="1"/>
          </p:cNvSpPr>
          <p:nvPr>
            <p:ph sz="quarter" idx="10" hasCustomPrompt="1"/>
          </p:nvPr>
        </p:nvSpPr>
        <p:spPr>
          <a:xfrm>
            <a:off x="409303" y="3859712"/>
            <a:ext cx="11477625" cy="743997"/>
          </a:xfrm>
        </p:spPr>
        <p:txBody>
          <a:bodyPr>
            <a:noAutofit/>
          </a:bodyPr>
          <a:lstStyle>
            <a:lvl1pPr marL="0" indent="0">
              <a:spcBef>
                <a:spcPts val="0"/>
              </a:spcBef>
              <a:spcAft>
                <a:spcPts val="0"/>
              </a:spcAft>
              <a:buNone/>
              <a:defRPr sz="2000">
                <a:solidFill>
                  <a:schemeClr val="bg1"/>
                </a:solidFill>
                <a:latin typeface="Gentona Book" pitchFamily="2" charset="77"/>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a:t>
            </a:r>
            <a:br>
              <a:rPr lang="en-US" dirty="0"/>
            </a:br>
            <a:r>
              <a:rPr lang="en-US" dirty="0"/>
              <a:t>Location</a:t>
            </a:r>
          </a:p>
        </p:txBody>
      </p:sp>
      <p:sp>
        <p:nvSpPr>
          <p:cNvPr id="12" name="Content Placeholder 10">
            <a:extLst>
              <a:ext uri="{FF2B5EF4-FFF2-40B4-BE49-F238E27FC236}">
                <a16:creationId xmlns:a16="http://schemas.microsoft.com/office/drawing/2014/main" id="{FE5FCC9A-18E4-5AF9-355C-DF0A41372F86}"/>
              </a:ext>
            </a:extLst>
          </p:cNvPr>
          <p:cNvSpPr>
            <a:spLocks noGrp="1"/>
          </p:cNvSpPr>
          <p:nvPr>
            <p:ph sz="quarter" idx="11" hasCustomPrompt="1"/>
          </p:nvPr>
        </p:nvSpPr>
        <p:spPr>
          <a:xfrm>
            <a:off x="409303" y="4749861"/>
            <a:ext cx="11477625" cy="1033101"/>
          </a:xfrm>
        </p:spPr>
        <p:txBody>
          <a:bodyPr>
            <a:noAutofit/>
          </a:bodyPr>
          <a:lstStyle>
            <a:lvl1pPr marL="0" indent="0" algn="l">
              <a:spcBef>
                <a:spcPts val="0"/>
              </a:spcBef>
              <a:spcAft>
                <a:spcPts val="0"/>
              </a:spcAft>
              <a:buNone/>
              <a:defRPr sz="2000">
                <a:solidFill>
                  <a:schemeClr val="bg1"/>
                </a:solidFill>
                <a:latin typeface="Gentona Book" pitchFamily="2" charset="77"/>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Full Name</a:t>
            </a:r>
            <a:br>
              <a:rPr lang="en-US" dirty="0"/>
            </a:br>
            <a:r>
              <a:rPr lang="en-US" dirty="0"/>
              <a:t>Administrative Title</a:t>
            </a:r>
            <a:br>
              <a:rPr lang="en-US" dirty="0"/>
            </a:br>
            <a:r>
              <a:rPr lang="en-US" dirty="0"/>
              <a:t>Academic Title (Optional)</a:t>
            </a:r>
          </a:p>
          <a:p>
            <a:pPr lvl="0"/>
            <a:endParaRPr lang="en-US" dirty="0"/>
          </a:p>
          <a:p>
            <a:pPr lvl="0"/>
            <a:endParaRPr lang="en-US" dirty="0"/>
          </a:p>
        </p:txBody>
      </p:sp>
      <p:pic>
        <p:nvPicPr>
          <p:cNvPr id="2" name="Picture 1" descr="Text&#10;&#10;Description automatically generated">
            <a:extLst>
              <a:ext uri="{FF2B5EF4-FFF2-40B4-BE49-F238E27FC236}">
                <a16:creationId xmlns:a16="http://schemas.microsoft.com/office/drawing/2014/main" id="{0AF7A899-2C60-BF6D-5B46-6F88D9FD0946}"/>
              </a:ext>
            </a:extLst>
          </p:cNvPr>
          <p:cNvPicPr>
            <a:picLocks noChangeAspect="1"/>
          </p:cNvPicPr>
          <p:nvPr userDrawn="1"/>
        </p:nvPicPr>
        <p:blipFill>
          <a:blip r:embed="rId3"/>
          <a:stretch>
            <a:fillRect/>
          </a:stretch>
        </p:blipFill>
        <p:spPr>
          <a:xfrm>
            <a:off x="140970" y="130451"/>
            <a:ext cx="3039110" cy="1214714"/>
          </a:xfrm>
          <a:prstGeom prst="rect">
            <a:avLst/>
          </a:prstGeom>
        </p:spPr>
      </p:pic>
    </p:spTree>
    <p:extLst>
      <p:ext uri="{BB962C8B-B14F-4D97-AF65-F5344CB8AC3E}">
        <p14:creationId xmlns:p14="http://schemas.microsoft.com/office/powerpoint/2010/main" val="1648171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Basic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266E-F2F9-FF4C-991B-6C20BE34A8BF}"/>
              </a:ext>
            </a:extLst>
          </p:cNvPr>
          <p:cNvSpPr>
            <a:spLocks noGrp="1"/>
          </p:cNvSpPr>
          <p:nvPr>
            <p:ph type="title" hasCustomPrompt="1"/>
          </p:nvPr>
        </p:nvSpPr>
        <p:spPr/>
        <p:txBody>
          <a:bodyPr/>
          <a:lstStyle>
            <a:lvl1pPr>
              <a:defRPr spc="50" baseline="0">
                <a:solidFill>
                  <a:srgbClr val="011FA3"/>
                </a:solidFill>
              </a:defRPr>
            </a:lvl1pPr>
          </a:lstStyle>
          <a:p>
            <a:r>
              <a:rPr lang="en-US" dirty="0"/>
              <a:t>CLICK TO EDIT TITLE FOR THE “BASIC TEXT” SLIDE</a:t>
            </a:r>
          </a:p>
        </p:txBody>
      </p:sp>
      <p:sp>
        <p:nvSpPr>
          <p:cNvPr id="3" name="Content Placeholder 2">
            <a:extLst>
              <a:ext uri="{FF2B5EF4-FFF2-40B4-BE49-F238E27FC236}">
                <a16:creationId xmlns:a16="http://schemas.microsoft.com/office/drawing/2014/main" id="{010A2793-80B0-0E41-8554-1C4620C7C679}"/>
              </a:ext>
            </a:extLst>
          </p:cNvPr>
          <p:cNvSpPr>
            <a:spLocks noGrp="1"/>
          </p:cNvSpPr>
          <p:nvPr>
            <p:ph idx="1"/>
          </p:nvPr>
        </p:nvSpPr>
        <p:spPr/>
        <p:txBody>
          <a:bodyPr/>
          <a:lstStyle>
            <a:lvl1pPr marL="228600" indent="-228600">
              <a:lnSpc>
                <a:spcPct val="100000"/>
              </a:lnSpc>
              <a:buClr>
                <a:srgbClr val="ED7C24"/>
              </a:buClr>
              <a:buFont typeface="Wingdings" pitchFamily="2" charset="2"/>
              <a:buChar char="§"/>
              <a:defRPr>
                <a:solidFill>
                  <a:schemeClr val="tx1">
                    <a:lumMod val="75000"/>
                    <a:lumOff val="25000"/>
                  </a:schemeClr>
                </a:solidFill>
              </a:defRPr>
            </a:lvl1pPr>
            <a:lvl2pPr marL="685800" indent="-228600">
              <a:lnSpc>
                <a:spcPct val="100000"/>
              </a:lnSpc>
              <a:buClr>
                <a:srgbClr val="ED7C24"/>
              </a:buClr>
              <a:buFont typeface="Wingdings" pitchFamily="2" charset="2"/>
              <a:buChar char="§"/>
              <a:defRPr>
                <a:solidFill>
                  <a:schemeClr val="tx1">
                    <a:lumMod val="75000"/>
                    <a:lumOff val="25000"/>
                  </a:schemeClr>
                </a:solidFill>
              </a:defRPr>
            </a:lvl2pPr>
            <a:lvl3pPr marL="1143000" indent="-228600">
              <a:lnSpc>
                <a:spcPct val="100000"/>
              </a:lnSpc>
              <a:buClr>
                <a:srgbClr val="ED7C24"/>
              </a:buClr>
              <a:buFont typeface="Wingdings" pitchFamily="2" charset="2"/>
              <a:buChar char="§"/>
              <a:defRPr>
                <a:solidFill>
                  <a:schemeClr val="tx1">
                    <a:lumMod val="75000"/>
                    <a:lumOff val="25000"/>
                  </a:schemeClr>
                </a:solidFill>
              </a:defRPr>
            </a:lvl3pPr>
            <a:lvl4pPr marL="1600200" indent="-228600">
              <a:lnSpc>
                <a:spcPct val="100000"/>
              </a:lnSpc>
              <a:buClr>
                <a:srgbClr val="ED7C24"/>
              </a:buClr>
              <a:buFont typeface="Wingdings" pitchFamily="2" charset="2"/>
              <a:buChar char="§"/>
              <a:defRPr>
                <a:solidFill>
                  <a:schemeClr val="tx1">
                    <a:lumMod val="75000"/>
                    <a:lumOff val="25000"/>
                  </a:schemeClr>
                </a:solidFill>
              </a:defRPr>
            </a:lvl4pPr>
            <a:lvl5pPr marL="2057400" indent="-228600">
              <a:lnSpc>
                <a:spcPct val="100000"/>
              </a:lnSpc>
              <a:buClr>
                <a:srgbClr val="ED7C24"/>
              </a:buClr>
              <a:buFont typeface="Wingdings" pitchFamily="2" charset="2"/>
              <a:buChar cha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11ECA9BC-F6A6-8D5F-7B80-D6F844E6520D}"/>
              </a:ext>
            </a:extLst>
          </p:cNvPr>
          <p:cNvCxnSpPr>
            <a:cxnSpLocks/>
          </p:cNvCxnSpPr>
          <p:nvPr userDrawn="1"/>
        </p:nvCxnSpPr>
        <p:spPr>
          <a:xfrm>
            <a:off x="381000" y="6603764"/>
            <a:ext cx="11429360" cy="0"/>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E3F7E12-E987-DA33-D7EE-00D7B41C7A41}"/>
              </a:ext>
            </a:extLst>
          </p:cNvPr>
          <p:cNvSpPr/>
          <p:nvPr userDrawn="1"/>
        </p:nvSpPr>
        <p:spPr>
          <a:xfrm>
            <a:off x="10909727" y="6375164"/>
            <a:ext cx="533156" cy="4572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2C1F30D-AA61-1744-8D47-4C310974E5D8}" type="slidenum">
              <a:rPr lang="en-US" sz="1200" b="0" cap="none" spc="0" smtClean="0">
                <a:ln w="6350">
                  <a:solidFill>
                    <a:srgbClr val="0020A5"/>
                  </a:solidFill>
                  <a:prstDash val="solid"/>
                </a:ln>
                <a:solidFill>
                  <a:srgbClr val="0020A5"/>
                </a:solidFill>
                <a:effectLst/>
                <a:latin typeface="Obviously Wide Thin" pitchFamily="82" charset="77"/>
                <a:cs typeface="Times New Roman" panose="02020603050405020304" pitchFamily="18" charset="0"/>
              </a:rPr>
              <a:pPr algn="ctr"/>
              <a:t>‹#›</a:t>
            </a:fld>
            <a:endParaRPr lang="en-US" sz="1200" b="0" cap="none" spc="0" dirty="0">
              <a:ln w="6350">
                <a:solidFill>
                  <a:srgbClr val="0020A5"/>
                </a:solidFill>
                <a:prstDash val="solid"/>
              </a:ln>
              <a:solidFill>
                <a:srgbClr val="0020A5"/>
              </a:solidFill>
              <a:effectLst/>
              <a:latin typeface="Obviously Wide Thin" pitchFamily="82" charset="77"/>
              <a:cs typeface="Times New Roman" panose="02020603050405020304" pitchFamily="18" charset="0"/>
            </a:endParaRPr>
          </a:p>
        </p:txBody>
      </p:sp>
      <p:sp>
        <p:nvSpPr>
          <p:cNvPr id="7" name="TextBox 6">
            <a:extLst>
              <a:ext uri="{FF2B5EF4-FFF2-40B4-BE49-F238E27FC236}">
                <a16:creationId xmlns:a16="http://schemas.microsoft.com/office/drawing/2014/main" id="{D5A80CAB-59DF-0659-27BE-393521DDEA62}"/>
              </a:ext>
            </a:extLst>
          </p:cNvPr>
          <p:cNvSpPr txBox="1"/>
          <p:nvPr userDrawn="1"/>
        </p:nvSpPr>
        <p:spPr>
          <a:xfrm>
            <a:off x="693080" y="6465265"/>
            <a:ext cx="8064840" cy="276999"/>
          </a:xfrm>
          <a:prstGeom prst="rect">
            <a:avLst/>
          </a:prstGeom>
          <a:solidFill>
            <a:schemeClr val="bg1"/>
          </a:solidFill>
        </p:spPr>
        <p:txBody>
          <a:bodyPr wrap="square" rtlCol="0">
            <a:spAutoFit/>
          </a:bodyPr>
          <a:lstStyle/>
          <a:p>
            <a:pPr algn="l"/>
            <a:r>
              <a:rPr lang="en-US" sz="1200" b="0" i="0" dirty="0">
                <a:solidFill>
                  <a:srgbClr val="011FA3"/>
                </a:solidFill>
                <a:latin typeface="Obviously Wide Thin" pitchFamily="82" charset="77"/>
              </a:rPr>
              <a:t>UNIVERSITY OF FLORIDA </a:t>
            </a:r>
            <a:r>
              <a:rPr lang="en-US" sz="1200" b="1" i="0" dirty="0">
                <a:solidFill>
                  <a:srgbClr val="011FA3"/>
                </a:solidFill>
                <a:latin typeface="Obviously Wide Thin" pitchFamily="82" charset="77"/>
              </a:rPr>
              <a:t>HERBERT WERTHEIM COLLEGE OF ENGINEERING</a:t>
            </a:r>
          </a:p>
        </p:txBody>
      </p:sp>
    </p:spTree>
    <p:extLst>
      <p:ext uri="{BB962C8B-B14F-4D97-AF65-F5344CB8AC3E}">
        <p14:creationId xmlns:p14="http://schemas.microsoft.com/office/powerpoint/2010/main" val="155840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ft Content - Right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266E-F2F9-FF4C-991B-6C20BE34A8BF}"/>
              </a:ext>
            </a:extLst>
          </p:cNvPr>
          <p:cNvSpPr>
            <a:spLocks noGrp="1"/>
          </p:cNvSpPr>
          <p:nvPr>
            <p:ph type="title" hasCustomPrompt="1"/>
          </p:nvPr>
        </p:nvSpPr>
        <p:spPr/>
        <p:txBody>
          <a:bodyPr/>
          <a:lstStyle>
            <a:lvl1pPr>
              <a:defRPr spc="50" baseline="0">
                <a:solidFill>
                  <a:srgbClr val="011FA3"/>
                </a:solidFill>
              </a:defRPr>
            </a:lvl1pPr>
          </a:lstStyle>
          <a:p>
            <a:r>
              <a:rPr lang="en-US" dirty="0"/>
              <a:t>CLICK TO EDIT TITLE FOR THE “BASIC TEXT” SLIDE</a:t>
            </a:r>
          </a:p>
        </p:txBody>
      </p:sp>
      <p:sp>
        <p:nvSpPr>
          <p:cNvPr id="3" name="Content Placeholder 2">
            <a:extLst>
              <a:ext uri="{FF2B5EF4-FFF2-40B4-BE49-F238E27FC236}">
                <a16:creationId xmlns:a16="http://schemas.microsoft.com/office/drawing/2014/main" id="{010A2793-80B0-0E41-8554-1C4620C7C679}"/>
              </a:ext>
            </a:extLst>
          </p:cNvPr>
          <p:cNvSpPr>
            <a:spLocks noGrp="1"/>
          </p:cNvSpPr>
          <p:nvPr>
            <p:ph idx="1"/>
          </p:nvPr>
        </p:nvSpPr>
        <p:spPr>
          <a:xfrm>
            <a:off x="381000" y="982218"/>
            <a:ext cx="5715000" cy="5385876"/>
          </a:xfrm>
        </p:spPr>
        <p:txBody>
          <a:bodyPr/>
          <a:lstStyle>
            <a:lvl1pPr>
              <a:lnSpc>
                <a:spcPct val="100000"/>
              </a:lnSpc>
              <a:buClr>
                <a:srgbClr val="ED7C24"/>
              </a:buClr>
              <a:defRPr>
                <a:solidFill>
                  <a:schemeClr val="tx1">
                    <a:lumMod val="75000"/>
                    <a:lumOff val="25000"/>
                  </a:schemeClr>
                </a:solidFill>
              </a:defRPr>
            </a:lvl1pPr>
            <a:lvl2pPr>
              <a:lnSpc>
                <a:spcPct val="100000"/>
              </a:lnSpc>
              <a:buClr>
                <a:srgbClr val="ED7C24"/>
              </a:buClr>
              <a:defRPr>
                <a:solidFill>
                  <a:schemeClr val="tx1">
                    <a:lumMod val="75000"/>
                    <a:lumOff val="25000"/>
                  </a:schemeClr>
                </a:solidFill>
              </a:defRPr>
            </a:lvl2pPr>
            <a:lvl3pPr>
              <a:lnSpc>
                <a:spcPct val="100000"/>
              </a:lnSpc>
              <a:buClr>
                <a:srgbClr val="ED7C24"/>
              </a:buClr>
              <a:defRPr>
                <a:solidFill>
                  <a:schemeClr val="tx1">
                    <a:lumMod val="75000"/>
                    <a:lumOff val="25000"/>
                  </a:schemeClr>
                </a:solidFill>
              </a:defRPr>
            </a:lvl3pPr>
            <a:lvl4pPr>
              <a:lnSpc>
                <a:spcPct val="100000"/>
              </a:lnSpc>
              <a:buClr>
                <a:srgbClr val="ED7C24"/>
              </a:buClr>
              <a:defRPr>
                <a:solidFill>
                  <a:schemeClr val="tx1">
                    <a:lumMod val="75000"/>
                    <a:lumOff val="25000"/>
                  </a:schemeClr>
                </a:solidFill>
              </a:defRPr>
            </a:lvl4pPr>
            <a:lvl5pPr>
              <a:lnSpc>
                <a:spcPct val="100000"/>
              </a:lnSpc>
              <a:buClr>
                <a:srgbClr val="ED7C24"/>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11ECA9BC-F6A6-8D5F-7B80-D6F844E6520D}"/>
              </a:ext>
            </a:extLst>
          </p:cNvPr>
          <p:cNvCxnSpPr>
            <a:cxnSpLocks/>
          </p:cNvCxnSpPr>
          <p:nvPr userDrawn="1"/>
        </p:nvCxnSpPr>
        <p:spPr>
          <a:xfrm>
            <a:off x="381000" y="6603764"/>
            <a:ext cx="11429360" cy="0"/>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E3F7E12-E987-DA33-D7EE-00D7B41C7A41}"/>
              </a:ext>
            </a:extLst>
          </p:cNvPr>
          <p:cNvSpPr/>
          <p:nvPr userDrawn="1"/>
        </p:nvSpPr>
        <p:spPr>
          <a:xfrm>
            <a:off x="10909727" y="6375164"/>
            <a:ext cx="533156" cy="4572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2C1F30D-AA61-1744-8D47-4C310974E5D8}" type="slidenum">
              <a:rPr lang="en-US" sz="1200" b="0" cap="none" spc="0" smtClean="0">
                <a:ln w="6350">
                  <a:solidFill>
                    <a:srgbClr val="0020A5"/>
                  </a:solidFill>
                  <a:prstDash val="solid"/>
                </a:ln>
                <a:solidFill>
                  <a:srgbClr val="0020A5"/>
                </a:solidFill>
                <a:effectLst/>
                <a:latin typeface="Obviously Wide Thin" pitchFamily="82" charset="77"/>
                <a:cs typeface="Times New Roman" panose="02020603050405020304" pitchFamily="18" charset="0"/>
              </a:rPr>
              <a:pPr algn="ctr"/>
              <a:t>‹#›</a:t>
            </a:fld>
            <a:endParaRPr lang="en-US" sz="1200" b="0" cap="none" spc="0" dirty="0">
              <a:ln w="6350">
                <a:solidFill>
                  <a:srgbClr val="0020A5"/>
                </a:solidFill>
                <a:prstDash val="solid"/>
              </a:ln>
              <a:solidFill>
                <a:srgbClr val="0020A5"/>
              </a:solidFill>
              <a:effectLst/>
              <a:latin typeface="Obviously Wide Thin" pitchFamily="82" charset="77"/>
              <a:cs typeface="Times New Roman" panose="02020603050405020304" pitchFamily="18" charset="0"/>
            </a:endParaRPr>
          </a:p>
        </p:txBody>
      </p:sp>
      <p:sp>
        <p:nvSpPr>
          <p:cNvPr id="7" name="TextBox 6">
            <a:extLst>
              <a:ext uri="{FF2B5EF4-FFF2-40B4-BE49-F238E27FC236}">
                <a16:creationId xmlns:a16="http://schemas.microsoft.com/office/drawing/2014/main" id="{6AD6EFF2-3B1D-1BBF-1DA1-7E7206725D2C}"/>
              </a:ext>
            </a:extLst>
          </p:cNvPr>
          <p:cNvSpPr txBox="1"/>
          <p:nvPr userDrawn="1"/>
        </p:nvSpPr>
        <p:spPr>
          <a:xfrm>
            <a:off x="693080" y="6465265"/>
            <a:ext cx="8064840" cy="276999"/>
          </a:xfrm>
          <a:prstGeom prst="rect">
            <a:avLst/>
          </a:prstGeom>
          <a:solidFill>
            <a:schemeClr val="bg1"/>
          </a:solidFill>
        </p:spPr>
        <p:txBody>
          <a:bodyPr wrap="square" rtlCol="0">
            <a:spAutoFit/>
          </a:bodyPr>
          <a:lstStyle/>
          <a:p>
            <a:pPr algn="l"/>
            <a:r>
              <a:rPr lang="en-US" sz="1200" b="0" i="0" dirty="0">
                <a:solidFill>
                  <a:srgbClr val="011FA3"/>
                </a:solidFill>
                <a:latin typeface="Obviously Wide Thin" pitchFamily="82" charset="77"/>
              </a:rPr>
              <a:t>UNIVERSITY OF FLORIDA </a:t>
            </a:r>
            <a:r>
              <a:rPr lang="en-US" sz="1200" b="1" i="0" dirty="0">
                <a:solidFill>
                  <a:srgbClr val="011FA3"/>
                </a:solidFill>
                <a:latin typeface="Obviously Wide Thin" pitchFamily="82" charset="77"/>
              </a:rPr>
              <a:t>HERBERT WERTHEIM COLLEGE OF ENGINEERING</a:t>
            </a:r>
          </a:p>
        </p:txBody>
      </p:sp>
    </p:spTree>
    <p:extLst>
      <p:ext uri="{BB962C8B-B14F-4D97-AF65-F5344CB8AC3E}">
        <p14:creationId xmlns:p14="http://schemas.microsoft.com/office/powerpoint/2010/main" val="3109413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ight Image - Left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266E-F2F9-FF4C-991B-6C20BE34A8BF}"/>
              </a:ext>
            </a:extLst>
          </p:cNvPr>
          <p:cNvSpPr>
            <a:spLocks noGrp="1"/>
          </p:cNvSpPr>
          <p:nvPr>
            <p:ph type="title" hasCustomPrompt="1"/>
          </p:nvPr>
        </p:nvSpPr>
        <p:spPr/>
        <p:txBody>
          <a:bodyPr/>
          <a:lstStyle>
            <a:lvl1pPr>
              <a:defRPr spc="50" baseline="0">
                <a:solidFill>
                  <a:srgbClr val="011FA3"/>
                </a:solidFill>
              </a:defRPr>
            </a:lvl1pPr>
          </a:lstStyle>
          <a:p>
            <a:r>
              <a:rPr lang="en-US" dirty="0"/>
              <a:t>CLICK TO EDIT TITLE. ADD FIGURE/IMAGE TO LEFT</a:t>
            </a:r>
          </a:p>
        </p:txBody>
      </p:sp>
      <p:sp>
        <p:nvSpPr>
          <p:cNvPr id="3" name="Content Placeholder 2">
            <a:extLst>
              <a:ext uri="{FF2B5EF4-FFF2-40B4-BE49-F238E27FC236}">
                <a16:creationId xmlns:a16="http://schemas.microsoft.com/office/drawing/2014/main" id="{010A2793-80B0-0E41-8554-1C4620C7C679}"/>
              </a:ext>
            </a:extLst>
          </p:cNvPr>
          <p:cNvSpPr>
            <a:spLocks noGrp="1"/>
          </p:cNvSpPr>
          <p:nvPr>
            <p:ph idx="1"/>
          </p:nvPr>
        </p:nvSpPr>
        <p:spPr>
          <a:xfrm>
            <a:off x="6095680" y="982218"/>
            <a:ext cx="5715000" cy="5385876"/>
          </a:xfrm>
        </p:spPr>
        <p:txBody>
          <a:bodyPr/>
          <a:lstStyle>
            <a:lvl1pPr>
              <a:lnSpc>
                <a:spcPct val="100000"/>
              </a:lnSpc>
              <a:buClr>
                <a:srgbClr val="ED7C24"/>
              </a:buClr>
              <a:defRPr>
                <a:solidFill>
                  <a:schemeClr val="tx1">
                    <a:lumMod val="75000"/>
                    <a:lumOff val="25000"/>
                  </a:schemeClr>
                </a:solidFill>
              </a:defRPr>
            </a:lvl1pPr>
            <a:lvl2pPr>
              <a:lnSpc>
                <a:spcPct val="100000"/>
              </a:lnSpc>
              <a:buClr>
                <a:srgbClr val="ED7C24"/>
              </a:buClr>
              <a:defRPr>
                <a:solidFill>
                  <a:schemeClr val="tx1">
                    <a:lumMod val="75000"/>
                    <a:lumOff val="25000"/>
                  </a:schemeClr>
                </a:solidFill>
              </a:defRPr>
            </a:lvl2pPr>
            <a:lvl3pPr>
              <a:lnSpc>
                <a:spcPct val="100000"/>
              </a:lnSpc>
              <a:buClr>
                <a:srgbClr val="ED7C24"/>
              </a:buClr>
              <a:defRPr>
                <a:solidFill>
                  <a:schemeClr val="tx1">
                    <a:lumMod val="75000"/>
                    <a:lumOff val="25000"/>
                  </a:schemeClr>
                </a:solidFill>
              </a:defRPr>
            </a:lvl3pPr>
            <a:lvl4pPr>
              <a:lnSpc>
                <a:spcPct val="100000"/>
              </a:lnSpc>
              <a:buClr>
                <a:srgbClr val="ED7C24"/>
              </a:buClr>
              <a:defRPr>
                <a:solidFill>
                  <a:schemeClr val="tx1">
                    <a:lumMod val="75000"/>
                    <a:lumOff val="25000"/>
                  </a:schemeClr>
                </a:solidFill>
              </a:defRPr>
            </a:lvl4pPr>
            <a:lvl5pPr>
              <a:lnSpc>
                <a:spcPct val="100000"/>
              </a:lnSpc>
              <a:buClr>
                <a:srgbClr val="ED7C24"/>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11ECA9BC-F6A6-8D5F-7B80-D6F844E6520D}"/>
              </a:ext>
            </a:extLst>
          </p:cNvPr>
          <p:cNvCxnSpPr>
            <a:cxnSpLocks/>
          </p:cNvCxnSpPr>
          <p:nvPr userDrawn="1"/>
        </p:nvCxnSpPr>
        <p:spPr>
          <a:xfrm>
            <a:off x="381000" y="6603764"/>
            <a:ext cx="11429360" cy="0"/>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E3F7E12-E987-DA33-D7EE-00D7B41C7A41}"/>
              </a:ext>
            </a:extLst>
          </p:cNvPr>
          <p:cNvSpPr/>
          <p:nvPr userDrawn="1"/>
        </p:nvSpPr>
        <p:spPr>
          <a:xfrm>
            <a:off x="10909727" y="6375164"/>
            <a:ext cx="533156" cy="4572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2C1F30D-AA61-1744-8D47-4C310974E5D8}" type="slidenum">
              <a:rPr lang="en-US" sz="1200" b="0" cap="none" spc="0" smtClean="0">
                <a:ln w="6350">
                  <a:solidFill>
                    <a:srgbClr val="0020A5"/>
                  </a:solidFill>
                  <a:prstDash val="solid"/>
                </a:ln>
                <a:solidFill>
                  <a:srgbClr val="0020A5"/>
                </a:solidFill>
                <a:effectLst/>
                <a:latin typeface="Obviously Wide Thin" pitchFamily="82" charset="77"/>
                <a:cs typeface="Times New Roman" panose="02020603050405020304" pitchFamily="18" charset="0"/>
              </a:rPr>
              <a:pPr algn="ctr"/>
              <a:t>‹#›</a:t>
            </a:fld>
            <a:endParaRPr lang="en-US" sz="1200" b="0" cap="none" spc="0" dirty="0">
              <a:ln w="6350">
                <a:solidFill>
                  <a:srgbClr val="0020A5"/>
                </a:solidFill>
                <a:prstDash val="solid"/>
              </a:ln>
              <a:solidFill>
                <a:srgbClr val="0020A5"/>
              </a:solidFill>
              <a:effectLst/>
              <a:latin typeface="Obviously Wide Thin" pitchFamily="82" charset="77"/>
              <a:cs typeface="Times New Roman" panose="02020603050405020304" pitchFamily="18" charset="0"/>
            </a:endParaRPr>
          </a:p>
        </p:txBody>
      </p:sp>
      <p:sp>
        <p:nvSpPr>
          <p:cNvPr id="7" name="TextBox 6">
            <a:extLst>
              <a:ext uri="{FF2B5EF4-FFF2-40B4-BE49-F238E27FC236}">
                <a16:creationId xmlns:a16="http://schemas.microsoft.com/office/drawing/2014/main" id="{0CC773D4-13C8-7C91-E560-0711ACE4F3C8}"/>
              </a:ext>
            </a:extLst>
          </p:cNvPr>
          <p:cNvSpPr txBox="1"/>
          <p:nvPr userDrawn="1"/>
        </p:nvSpPr>
        <p:spPr>
          <a:xfrm>
            <a:off x="693080" y="6465265"/>
            <a:ext cx="8064840" cy="276999"/>
          </a:xfrm>
          <a:prstGeom prst="rect">
            <a:avLst/>
          </a:prstGeom>
          <a:solidFill>
            <a:schemeClr val="bg1"/>
          </a:solidFill>
        </p:spPr>
        <p:txBody>
          <a:bodyPr wrap="square" rtlCol="0">
            <a:spAutoFit/>
          </a:bodyPr>
          <a:lstStyle/>
          <a:p>
            <a:pPr algn="l"/>
            <a:r>
              <a:rPr lang="en-US" sz="1200" b="0" i="0" dirty="0">
                <a:solidFill>
                  <a:srgbClr val="011FA3"/>
                </a:solidFill>
                <a:latin typeface="Obviously Wide Thin" pitchFamily="82" charset="77"/>
              </a:rPr>
              <a:t>UNIVERSITY OF FLORIDA </a:t>
            </a:r>
            <a:r>
              <a:rPr lang="en-US" sz="1200" b="1" i="0" dirty="0">
                <a:solidFill>
                  <a:srgbClr val="011FA3"/>
                </a:solidFill>
                <a:latin typeface="Obviously Wide Thin" pitchFamily="82" charset="77"/>
              </a:rPr>
              <a:t>HERBERT WERTHEIM COLLEGE OF ENGINEERING</a:t>
            </a:r>
          </a:p>
        </p:txBody>
      </p:sp>
    </p:spTree>
    <p:extLst>
      <p:ext uri="{BB962C8B-B14F-4D97-AF65-F5344CB8AC3E}">
        <p14:creationId xmlns:p14="http://schemas.microsoft.com/office/powerpoint/2010/main" val="3182258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with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266E-F2F9-FF4C-991B-6C20BE34A8BF}"/>
              </a:ext>
            </a:extLst>
          </p:cNvPr>
          <p:cNvSpPr>
            <a:spLocks noGrp="1"/>
          </p:cNvSpPr>
          <p:nvPr>
            <p:ph type="title" hasCustomPrompt="1"/>
          </p:nvPr>
        </p:nvSpPr>
        <p:spPr/>
        <p:txBody>
          <a:bodyPr/>
          <a:lstStyle>
            <a:lvl1pPr>
              <a:defRPr spc="50" baseline="0">
                <a:solidFill>
                  <a:srgbClr val="011FA3"/>
                </a:solidFill>
              </a:defRPr>
            </a:lvl1pPr>
          </a:lstStyle>
          <a:p>
            <a:r>
              <a:rPr lang="en-US" dirty="0"/>
              <a:t>CLICK TO EDIT TITLE OF BLANK SLIDE </a:t>
            </a:r>
          </a:p>
        </p:txBody>
      </p:sp>
      <p:cxnSp>
        <p:nvCxnSpPr>
          <p:cNvPr id="3" name="Straight Connector 2">
            <a:extLst>
              <a:ext uri="{FF2B5EF4-FFF2-40B4-BE49-F238E27FC236}">
                <a16:creationId xmlns:a16="http://schemas.microsoft.com/office/drawing/2014/main" id="{236CC873-035B-680D-A51F-DBEB117E39EA}"/>
              </a:ext>
            </a:extLst>
          </p:cNvPr>
          <p:cNvCxnSpPr>
            <a:cxnSpLocks/>
          </p:cNvCxnSpPr>
          <p:nvPr userDrawn="1"/>
        </p:nvCxnSpPr>
        <p:spPr>
          <a:xfrm>
            <a:off x="381000" y="6603764"/>
            <a:ext cx="11429360" cy="0"/>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5F29D9C-EC3A-5BCF-7679-272199800EC5}"/>
              </a:ext>
            </a:extLst>
          </p:cNvPr>
          <p:cNvSpPr/>
          <p:nvPr userDrawn="1"/>
        </p:nvSpPr>
        <p:spPr>
          <a:xfrm>
            <a:off x="10909727" y="6375164"/>
            <a:ext cx="533156" cy="4572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2C1F30D-AA61-1744-8D47-4C310974E5D8}" type="slidenum">
              <a:rPr lang="en-US" sz="1200" b="0" cap="none" spc="0" smtClean="0">
                <a:ln w="6350">
                  <a:solidFill>
                    <a:srgbClr val="0020A5"/>
                  </a:solidFill>
                  <a:prstDash val="solid"/>
                </a:ln>
                <a:solidFill>
                  <a:srgbClr val="0020A5"/>
                </a:solidFill>
                <a:effectLst/>
                <a:latin typeface="Obviously Wide Thin" pitchFamily="82" charset="77"/>
                <a:cs typeface="Times New Roman" panose="02020603050405020304" pitchFamily="18" charset="0"/>
              </a:rPr>
              <a:pPr algn="ctr"/>
              <a:t>‹#›</a:t>
            </a:fld>
            <a:endParaRPr lang="en-US" sz="1200" b="0" cap="none" spc="0" dirty="0">
              <a:ln w="6350">
                <a:solidFill>
                  <a:srgbClr val="0020A5"/>
                </a:solidFill>
                <a:prstDash val="solid"/>
              </a:ln>
              <a:solidFill>
                <a:srgbClr val="0020A5"/>
              </a:solidFill>
              <a:effectLst/>
              <a:latin typeface="Obviously Wide Thin" pitchFamily="82" charset="77"/>
              <a:cs typeface="Times New Roman" panose="02020603050405020304" pitchFamily="18" charset="0"/>
            </a:endParaRPr>
          </a:p>
        </p:txBody>
      </p:sp>
      <p:sp>
        <p:nvSpPr>
          <p:cNvPr id="6" name="TextBox 5">
            <a:extLst>
              <a:ext uri="{FF2B5EF4-FFF2-40B4-BE49-F238E27FC236}">
                <a16:creationId xmlns:a16="http://schemas.microsoft.com/office/drawing/2014/main" id="{0FA73C01-11C2-EF46-8593-DCE041BC5BB9}"/>
              </a:ext>
            </a:extLst>
          </p:cNvPr>
          <p:cNvSpPr txBox="1"/>
          <p:nvPr userDrawn="1"/>
        </p:nvSpPr>
        <p:spPr>
          <a:xfrm>
            <a:off x="693080" y="6465265"/>
            <a:ext cx="8064840" cy="276999"/>
          </a:xfrm>
          <a:prstGeom prst="rect">
            <a:avLst/>
          </a:prstGeom>
          <a:solidFill>
            <a:schemeClr val="bg1"/>
          </a:solidFill>
        </p:spPr>
        <p:txBody>
          <a:bodyPr wrap="square" rtlCol="0">
            <a:spAutoFit/>
          </a:bodyPr>
          <a:lstStyle/>
          <a:p>
            <a:pPr algn="l"/>
            <a:r>
              <a:rPr lang="en-US" sz="1200" b="0" i="0" dirty="0">
                <a:solidFill>
                  <a:srgbClr val="011FA3"/>
                </a:solidFill>
                <a:latin typeface="Obviously Wide Thin" pitchFamily="82" charset="77"/>
              </a:rPr>
              <a:t>UNIVERSITY OF FLORIDA </a:t>
            </a:r>
            <a:r>
              <a:rPr lang="en-US" sz="1200" b="1" i="0" dirty="0">
                <a:solidFill>
                  <a:srgbClr val="011FA3"/>
                </a:solidFill>
                <a:latin typeface="Obviously Wide Thin" pitchFamily="82" charset="77"/>
              </a:rPr>
              <a:t>HERBERT WERTHEIM COLLEGE OF ENGINEERING</a:t>
            </a:r>
          </a:p>
        </p:txBody>
      </p:sp>
    </p:spTree>
    <p:extLst>
      <p:ext uri="{BB962C8B-B14F-4D97-AF65-F5344CB8AC3E}">
        <p14:creationId xmlns:p14="http://schemas.microsoft.com/office/powerpoint/2010/main" val="3277738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FAAFF7A-C24D-BEB2-4C1B-6B311768B394}"/>
              </a:ext>
            </a:extLst>
          </p:cNvPr>
          <p:cNvCxnSpPr>
            <a:cxnSpLocks/>
          </p:cNvCxnSpPr>
          <p:nvPr userDrawn="1"/>
        </p:nvCxnSpPr>
        <p:spPr>
          <a:xfrm>
            <a:off x="381000" y="6603764"/>
            <a:ext cx="11429360" cy="0"/>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7AE03CC-08AF-A0BF-8E3C-A3A427B68C1A}"/>
              </a:ext>
            </a:extLst>
          </p:cNvPr>
          <p:cNvSpPr/>
          <p:nvPr userDrawn="1"/>
        </p:nvSpPr>
        <p:spPr>
          <a:xfrm>
            <a:off x="10909727" y="6375164"/>
            <a:ext cx="533156" cy="4572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2C1F30D-AA61-1744-8D47-4C310974E5D8}" type="slidenum">
              <a:rPr lang="en-US" sz="1200" b="0" cap="none" spc="0" smtClean="0">
                <a:ln w="6350">
                  <a:solidFill>
                    <a:srgbClr val="0020A5"/>
                  </a:solidFill>
                  <a:prstDash val="solid"/>
                </a:ln>
                <a:solidFill>
                  <a:srgbClr val="0020A5"/>
                </a:solidFill>
                <a:effectLst/>
                <a:latin typeface="Obviously Wide Thin" pitchFamily="82" charset="77"/>
                <a:cs typeface="Times New Roman" panose="02020603050405020304" pitchFamily="18" charset="0"/>
              </a:rPr>
              <a:pPr algn="ctr"/>
              <a:t>‹#›</a:t>
            </a:fld>
            <a:endParaRPr lang="en-US" sz="1200" b="0" cap="none" spc="0" dirty="0">
              <a:ln w="6350">
                <a:solidFill>
                  <a:srgbClr val="0020A5"/>
                </a:solidFill>
                <a:prstDash val="solid"/>
              </a:ln>
              <a:solidFill>
                <a:srgbClr val="0020A5"/>
              </a:solidFill>
              <a:effectLst/>
              <a:latin typeface="Obviously Wide Thin" pitchFamily="82" charset="77"/>
              <a:cs typeface="Times New Roman" panose="02020603050405020304" pitchFamily="18" charset="0"/>
            </a:endParaRPr>
          </a:p>
        </p:txBody>
      </p:sp>
      <p:sp>
        <p:nvSpPr>
          <p:cNvPr id="5" name="TextBox 4">
            <a:extLst>
              <a:ext uri="{FF2B5EF4-FFF2-40B4-BE49-F238E27FC236}">
                <a16:creationId xmlns:a16="http://schemas.microsoft.com/office/drawing/2014/main" id="{C4D7C590-A330-332C-4DC9-0424976DFB7D}"/>
              </a:ext>
            </a:extLst>
          </p:cNvPr>
          <p:cNvSpPr txBox="1"/>
          <p:nvPr userDrawn="1"/>
        </p:nvSpPr>
        <p:spPr>
          <a:xfrm>
            <a:off x="693080" y="6465265"/>
            <a:ext cx="8064840" cy="276999"/>
          </a:xfrm>
          <a:prstGeom prst="rect">
            <a:avLst/>
          </a:prstGeom>
          <a:solidFill>
            <a:schemeClr val="bg1"/>
          </a:solidFill>
        </p:spPr>
        <p:txBody>
          <a:bodyPr wrap="square" rtlCol="0">
            <a:spAutoFit/>
          </a:bodyPr>
          <a:lstStyle/>
          <a:p>
            <a:pPr algn="l"/>
            <a:r>
              <a:rPr lang="en-US" sz="1200" b="0" i="0" dirty="0">
                <a:solidFill>
                  <a:srgbClr val="011FA3"/>
                </a:solidFill>
                <a:latin typeface="Obviously Wide Thin" pitchFamily="82" charset="77"/>
              </a:rPr>
              <a:t>UNIVERSITY OF FLORIDA </a:t>
            </a:r>
            <a:r>
              <a:rPr lang="en-US" sz="1200" b="1" i="0" dirty="0">
                <a:solidFill>
                  <a:srgbClr val="011FA3"/>
                </a:solidFill>
                <a:latin typeface="Obviously Wide Thin" pitchFamily="82" charset="77"/>
              </a:rPr>
              <a:t>HERBERT WERTHEIM COLLEGE OF ENGINEERING</a:t>
            </a:r>
          </a:p>
        </p:txBody>
      </p:sp>
    </p:spTree>
    <p:extLst>
      <p:ext uri="{BB962C8B-B14F-4D97-AF65-F5344CB8AC3E}">
        <p14:creationId xmlns:p14="http://schemas.microsoft.com/office/powerpoint/2010/main" val="446047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ad Char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266E-F2F9-FF4C-991B-6C20BE34A8BF}"/>
              </a:ext>
            </a:extLst>
          </p:cNvPr>
          <p:cNvSpPr>
            <a:spLocks noGrp="1"/>
          </p:cNvSpPr>
          <p:nvPr>
            <p:ph type="title" hasCustomPrompt="1"/>
          </p:nvPr>
        </p:nvSpPr>
        <p:spPr>
          <a:xfrm>
            <a:off x="947719" y="160430"/>
            <a:ext cx="10862635" cy="509286"/>
          </a:xfrm>
        </p:spPr>
        <p:txBody>
          <a:bodyPr/>
          <a:lstStyle>
            <a:lvl1pPr>
              <a:defRPr spc="50" baseline="0">
                <a:solidFill>
                  <a:srgbClr val="011FA3"/>
                </a:solidFill>
              </a:defRPr>
            </a:lvl1pPr>
          </a:lstStyle>
          <a:p>
            <a:r>
              <a:rPr lang="en-US" dirty="0"/>
              <a:t>CLICK TO EDIT QUAD CHART TITLE</a:t>
            </a:r>
          </a:p>
        </p:txBody>
      </p:sp>
      <p:sp>
        <p:nvSpPr>
          <p:cNvPr id="3" name="Content Placeholder 2">
            <a:extLst>
              <a:ext uri="{FF2B5EF4-FFF2-40B4-BE49-F238E27FC236}">
                <a16:creationId xmlns:a16="http://schemas.microsoft.com/office/drawing/2014/main" id="{010A2793-80B0-0E41-8554-1C4620C7C679}"/>
              </a:ext>
            </a:extLst>
          </p:cNvPr>
          <p:cNvSpPr>
            <a:spLocks noGrp="1"/>
          </p:cNvSpPr>
          <p:nvPr>
            <p:ph idx="1"/>
          </p:nvPr>
        </p:nvSpPr>
        <p:spPr>
          <a:xfrm>
            <a:off x="381000" y="1393902"/>
            <a:ext cx="5517993" cy="2123434"/>
          </a:xfrm>
        </p:spPr>
        <p:txBody>
          <a:bodyPr tIns="45720" rIns="18288" bIns="18288">
            <a:normAutofit/>
          </a:bodyPr>
          <a:lstStyle>
            <a:lvl1pPr>
              <a:lnSpc>
                <a:spcPct val="100000"/>
              </a:lnSpc>
              <a:buClr>
                <a:srgbClr val="ED7C24"/>
              </a:buClr>
              <a:defRPr sz="2400">
                <a:solidFill>
                  <a:schemeClr val="tx1">
                    <a:lumMod val="75000"/>
                    <a:lumOff val="25000"/>
                  </a:schemeClr>
                </a:solidFill>
              </a:defRPr>
            </a:lvl1pPr>
            <a:lvl2pPr>
              <a:lnSpc>
                <a:spcPct val="100000"/>
              </a:lnSpc>
              <a:buClr>
                <a:srgbClr val="ED7C24"/>
              </a:buClr>
              <a:defRPr sz="2000">
                <a:solidFill>
                  <a:schemeClr val="tx1">
                    <a:lumMod val="75000"/>
                    <a:lumOff val="25000"/>
                  </a:schemeClr>
                </a:solidFill>
              </a:defRPr>
            </a:lvl2pPr>
            <a:lvl3pPr>
              <a:lnSpc>
                <a:spcPct val="100000"/>
              </a:lnSpc>
              <a:buClr>
                <a:srgbClr val="ED7C24"/>
              </a:buClr>
              <a:defRPr sz="1800">
                <a:solidFill>
                  <a:schemeClr val="tx1">
                    <a:lumMod val="75000"/>
                    <a:lumOff val="25000"/>
                  </a:schemeClr>
                </a:solidFill>
              </a:defRPr>
            </a:lvl3pPr>
            <a:lvl4pPr>
              <a:lnSpc>
                <a:spcPct val="100000"/>
              </a:lnSpc>
              <a:buClr>
                <a:srgbClr val="ED7C24"/>
              </a:buClr>
              <a:defRPr sz="1600">
                <a:solidFill>
                  <a:schemeClr val="tx1">
                    <a:lumMod val="75000"/>
                    <a:lumOff val="25000"/>
                  </a:schemeClr>
                </a:solidFill>
              </a:defRPr>
            </a:lvl4pPr>
            <a:lvl5pPr>
              <a:lnSpc>
                <a:spcPct val="100000"/>
              </a:lnSpc>
              <a:buClr>
                <a:srgbClr val="ED7C24"/>
              </a:buCl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E3F7E12-E987-DA33-D7EE-00D7B41C7A41}"/>
              </a:ext>
            </a:extLst>
          </p:cNvPr>
          <p:cNvSpPr/>
          <p:nvPr userDrawn="1"/>
        </p:nvSpPr>
        <p:spPr>
          <a:xfrm>
            <a:off x="11389319" y="6375164"/>
            <a:ext cx="533156" cy="4572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2C1F30D-AA61-1744-8D47-4C310974E5D8}" type="slidenum">
              <a:rPr lang="en-US" sz="1200" b="0" cap="none" spc="0" smtClean="0">
                <a:ln w="6350">
                  <a:solidFill>
                    <a:srgbClr val="0020A5"/>
                  </a:solidFill>
                  <a:prstDash val="solid"/>
                </a:ln>
                <a:solidFill>
                  <a:srgbClr val="0020A5"/>
                </a:solidFill>
                <a:effectLst/>
                <a:latin typeface="Obviously Wide Thin" pitchFamily="82" charset="77"/>
                <a:cs typeface="Times New Roman" panose="02020603050405020304" pitchFamily="18" charset="0"/>
              </a:rPr>
              <a:pPr algn="ctr"/>
              <a:t>‹#›</a:t>
            </a:fld>
            <a:endParaRPr lang="en-US" sz="1200" b="0" cap="none" spc="0" dirty="0">
              <a:ln w="6350">
                <a:solidFill>
                  <a:srgbClr val="0020A5"/>
                </a:solidFill>
                <a:prstDash val="solid"/>
              </a:ln>
              <a:solidFill>
                <a:srgbClr val="0020A5"/>
              </a:solidFill>
              <a:effectLst/>
              <a:latin typeface="Obviously Wide Thin" pitchFamily="82" charset="77"/>
              <a:cs typeface="Times New Roman" panose="02020603050405020304" pitchFamily="18" charset="0"/>
            </a:endParaRPr>
          </a:p>
        </p:txBody>
      </p:sp>
      <p:sp>
        <p:nvSpPr>
          <p:cNvPr id="6" name="TextBox 5">
            <a:extLst>
              <a:ext uri="{FF2B5EF4-FFF2-40B4-BE49-F238E27FC236}">
                <a16:creationId xmlns:a16="http://schemas.microsoft.com/office/drawing/2014/main" id="{8F84DC7E-A8D1-B8A6-9C35-F80F3DEE1687}"/>
              </a:ext>
            </a:extLst>
          </p:cNvPr>
          <p:cNvSpPr txBox="1"/>
          <p:nvPr userDrawn="1"/>
        </p:nvSpPr>
        <p:spPr>
          <a:xfrm>
            <a:off x="438439" y="6491403"/>
            <a:ext cx="1255890" cy="261610"/>
          </a:xfrm>
          <a:prstGeom prst="rect">
            <a:avLst/>
          </a:prstGeom>
          <a:solidFill>
            <a:schemeClr val="bg1"/>
          </a:solidFill>
        </p:spPr>
        <p:txBody>
          <a:bodyPr wrap="square" rtlCol="0" anchor="ctr" anchorCtr="0">
            <a:spAutoFit/>
          </a:bodyPr>
          <a:lstStyle/>
          <a:p>
            <a:pPr algn="l"/>
            <a:r>
              <a:rPr lang="en-US" sz="1100" b="1" i="0" dirty="0">
                <a:solidFill>
                  <a:srgbClr val="0020A5"/>
                </a:solidFill>
                <a:latin typeface="Obviously Wide Semi" pitchFamily="82" charset="77"/>
              </a:rPr>
              <a:t>CONTACT:</a:t>
            </a:r>
          </a:p>
        </p:txBody>
      </p:sp>
      <p:cxnSp>
        <p:nvCxnSpPr>
          <p:cNvPr id="7" name="Straight Connector 6">
            <a:extLst>
              <a:ext uri="{FF2B5EF4-FFF2-40B4-BE49-F238E27FC236}">
                <a16:creationId xmlns:a16="http://schemas.microsoft.com/office/drawing/2014/main" id="{C5765A49-171B-1351-6B96-7339A5204F92}"/>
              </a:ext>
            </a:extLst>
          </p:cNvPr>
          <p:cNvCxnSpPr>
            <a:cxnSpLocks/>
          </p:cNvCxnSpPr>
          <p:nvPr userDrawn="1"/>
        </p:nvCxnSpPr>
        <p:spPr>
          <a:xfrm>
            <a:off x="381000" y="3611927"/>
            <a:ext cx="11429360" cy="0"/>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371C8AE-B5DF-2B2F-2E7F-F4D3352A4944}"/>
              </a:ext>
            </a:extLst>
          </p:cNvPr>
          <p:cNvCxnSpPr>
            <a:cxnSpLocks/>
          </p:cNvCxnSpPr>
          <p:nvPr userDrawn="1"/>
        </p:nvCxnSpPr>
        <p:spPr>
          <a:xfrm flipV="1">
            <a:off x="6096000" y="898425"/>
            <a:ext cx="0" cy="5347432"/>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1289236E-F34B-9F64-198D-7608568E5C8B}"/>
              </a:ext>
            </a:extLst>
          </p:cNvPr>
          <p:cNvSpPr>
            <a:spLocks noGrp="1"/>
          </p:cNvSpPr>
          <p:nvPr>
            <p:ph type="body" sz="quarter" idx="10"/>
          </p:nvPr>
        </p:nvSpPr>
        <p:spPr>
          <a:xfrm>
            <a:off x="380999" y="943459"/>
            <a:ext cx="5517985" cy="450438"/>
          </a:xfrm>
        </p:spPr>
        <p:txBody>
          <a:bodyPr>
            <a:normAutofit/>
          </a:bodyPr>
          <a:lstStyle>
            <a:lvl1pPr marL="0" indent="0">
              <a:buNone/>
              <a:defRPr sz="2400" b="1"/>
            </a:lvl1pPr>
            <a:lvl2pPr marL="457200" indent="0">
              <a:buNone/>
              <a:defRPr/>
            </a:lvl2pPr>
          </a:lstStyle>
          <a:p>
            <a:pPr lvl="0"/>
            <a:r>
              <a:rPr lang="en-US" dirty="0"/>
              <a:t>Click to edit Master text styles</a:t>
            </a:r>
          </a:p>
        </p:txBody>
      </p:sp>
      <p:pic>
        <p:nvPicPr>
          <p:cNvPr id="14" name="Picture 13">
            <a:extLst>
              <a:ext uri="{FF2B5EF4-FFF2-40B4-BE49-F238E27FC236}">
                <a16:creationId xmlns:a16="http://schemas.microsoft.com/office/drawing/2014/main" id="{39B7FA42-C6BD-904F-187B-DB80C688AE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439" y="160433"/>
            <a:ext cx="509281" cy="509281"/>
          </a:xfrm>
          <a:prstGeom prst="rect">
            <a:avLst/>
          </a:prstGeom>
        </p:spPr>
      </p:pic>
      <p:sp>
        <p:nvSpPr>
          <p:cNvPr id="17" name="Text Placeholder 16">
            <a:extLst>
              <a:ext uri="{FF2B5EF4-FFF2-40B4-BE49-F238E27FC236}">
                <a16:creationId xmlns:a16="http://schemas.microsoft.com/office/drawing/2014/main" id="{984E2600-2B82-B196-A763-B9ACAFF9A624}"/>
              </a:ext>
            </a:extLst>
          </p:cNvPr>
          <p:cNvSpPr>
            <a:spLocks noGrp="1"/>
          </p:cNvSpPr>
          <p:nvPr>
            <p:ph type="body" sz="quarter" idx="11" hasCustomPrompt="1"/>
          </p:nvPr>
        </p:nvSpPr>
        <p:spPr>
          <a:xfrm>
            <a:off x="1610558" y="6491403"/>
            <a:ext cx="8125104" cy="261610"/>
          </a:xfrm>
        </p:spPr>
        <p:txBody>
          <a:bodyPr anchor="ctr" anchorCtr="0">
            <a:noAutofit/>
          </a:bodyPr>
          <a:lstStyle>
            <a:lvl1pPr marL="0" indent="0">
              <a:buNone/>
              <a:defRPr sz="1200" b="0" i="0">
                <a:solidFill>
                  <a:schemeClr val="tx1"/>
                </a:solidFill>
                <a:latin typeface="Gentona Book"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Names, affiliations, departments</a:t>
            </a:r>
          </a:p>
        </p:txBody>
      </p:sp>
      <p:sp>
        <p:nvSpPr>
          <p:cNvPr id="18" name="Content Placeholder 2">
            <a:extLst>
              <a:ext uri="{FF2B5EF4-FFF2-40B4-BE49-F238E27FC236}">
                <a16:creationId xmlns:a16="http://schemas.microsoft.com/office/drawing/2014/main" id="{2D1C068E-47D5-FD2C-1C79-8F8B705C36F4}"/>
              </a:ext>
            </a:extLst>
          </p:cNvPr>
          <p:cNvSpPr>
            <a:spLocks noGrp="1"/>
          </p:cNvSpPr>
          <p:nvPr>
            <p:ph idx="12"/>
          </p:nvPr>
        </p:nvSpPr>
        <p:spPr>
          <a:xfrm>
            <a:off x="381000" y="4164814"/>
            <a:ext cx="5517993" cy="2123434"/>
          </a:xfrm>
        </p:spPr>
        <p:txBody>
          <a:bodyPr tIns="45720" rIns="18288" bIns="18288">
            <a:normAutofit/>
          </a:bodyPr>
          <a:lstStyle>
            <a:lvl1pPr>
              <a:lnSpc>
                <a:spcPct val="100000"/>
              </a:lnSpc>
              <a:buClr>
                <a:srgbClr val="ED7C24"/>
              </a:buClr>
              <a:defRPr sz="2400">
                <a:solidFill>
                  <a:schemeClr val="tx1">
                    <a:lumMod val="75000"/>
                    <a:lumOff val="25000"/>
                  </a:schemeClr>
                </a:solidFill>
              </a:defRPr>
            </a:lvl1pPr>
            <a:lvl2pPr>
              <a:lnSpc>
                <a:spcPct val="100000"/>
              </a:lnSpc>
              <a:buClr>
                <a:srgbClr val="ED7C24"/>
              </a:buClr>
              <a:defRPr sz="2000">
                <a:solidFill>
                  <a:schemeClr val="tx1">
                    <a:lumMod val="75000"/>
                    <a:lumOff val="25000"/>
                  </a:schemeClr>
                </a:solidFill>
              </a:defRPr>
            </a:lvl2pPr>
            <a:lvl3pPr>
              <a:lnSpc>
                <a:spcPct val="100000"/>
              </a:lnSpc>
              <a:buClr>
                <a:srgbClr val="ED7C24"/>
              </a:buClr>
              <a:defRPr sz="1800">
                <a:solidFill>
                  <a:schemeClr val="tx1">
                    <a:lumMod val="75000"/>
                    <a:lumOff val="25000"/>
                  </a:schemeClr>
                </a:solidFill>
              </a:defRPr>
            </a:lvl3pPr>
            <a:lvl4pPr>
              <a:lnSpc>
                <a:spcPct val="100000"/>
              </a:lnSpc>
              <a:buClr>
                <a:srgbClr val="ED7C24"/>
              </a:buClr>
              <a:defRPr sz="1600">
                <a:solidFill>
                  <a:schemeClr val="tx1">
                    <a:lumMod val="75000"/>
                    <a:lumOff val="25000"/>
                  </a:schemeClr>
                </a:solidFill>
              </a:defRPr>
            </a:lvl4pPr>
            <a:lvl5pPr>
              <a:lnSpc>
                <a:spcPct val="100000"/>
              </a:lnSpc>
              <a:buClr>
                <a:srgbClr val="ED7C24"/>
              </a:buCl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2">
            <a:extLst>
              <a:ext uri="{FF2B5EF4-FFF2-40B4-BE49-F238E27FC236}">
                <a16:creationId xmlns:a16="http://schemas.microsoft.com/office/drawing/2014/main" id="{963B9B02-4EEA-6386-A0F8-DA48924B8C6D}"/>
              </a:ext>
            </a:extLst>
          </p:cNvPr>
          <p:cNvSpPr>
            <a:spLocks noGrp="1"/>
          </p:cNvSpPr>
          <p:nvPr>
            <p:ph type="body" sz="quarter" idx="13"/>
          </p:nvPr>
        </p:nvSpPr>
        <p:spPr>
          <a:xfrm>
            <a:off x="380999" y="3714371"/>
            <a:ext cx="5517985" cy="450438"/>
          </a:xfrm>
        </p:spPr>
        <p:txBody>
          <a:bodyPr>
            <a:normAutofit/>
          </a:bodyPr>
          <a:lstStyle>
            <a:lvl1pPr marL="0" indent="0">
              <a:buNone/>
              <a:defRPr sz="2400" b="1"/>
            </a:lvl1pPr>
            <a:lvl2pPr marL="457200" indent="0">
              <a:buNone/>
              <a:defRPr/>
            </a:lvl2pPr>
          </a:lstStyle>
          <a:p>
            <a:pPr lvl="0"/>
            <a:r>
              <a:rPr lang="en-US"/>
              <a:t>Click to edit Master text styles</a:t>
            </a:r>
          </a:p>
        </p:txBody>
      </p:sp>
      <p:sp>
        <p:nvSpPr>
          <p:cNvPr id="20" name="Content Placeholder 2">
            <a:extLst>
              <a:ext uri="{FF2B5EF4-FFF2-40B4-BE49-F238E27FC236}">
                <a16:creationId xmlns:a16="http://schemas.microsoft.com/office/drawing/2014/main" id="{FDE5150D-7454-2855-F814-1A4AD1422B4E}"/>
              </a:ext>
            </a:extLst>
          </p:cNvPr>
          <p:cNvSpPr>
            <a:spLocks noGrp="1"/>
          </p:cNvSpPr>
          <p:nvPr>
            <p:ph idx="14"/>
          </p:nvPr>
        </p:nvSpPr>
        <p:spPr>
          <a:xfrm>
            <a:off x="6301509" y="4164814"/>
            <a:ext cx="5517993" cy="2123434"/>
          </a:xfrm>
        </p:spPr>
        <p:txBody>
          <a:bodyPr tIns="45720" rIns="18288" bIns="18288">
            <a:normAutofit/>
          </a:bodyPr>
          <a:lstStyle>
            <a:lvl1pPr>
              <a:lnSpc>
                <a:spcPct val="100000"/>
              </a:lnSpc>
              <a:buClr>
                <a:srgbClr val="ED7C24"/>
              </a:buClr>
              <a:defRPr sz="2400">
                <a:solidFill>
                  <a:schemeClr val="tx1">
                    <a:lumMod val="75000"/>
                    <a:lumOff val="25000"/>
                  </a:schemeClr>
                </a:solidFill>
              </a:defRPr>
            </a:lvl1pPr>
            <a:lvl2pPr>
              <a:lnSpc>
                <a:spcPct val="100000"/>
              </a:lnSpc>
              <a:buClr>
                <a:srgbClr val="ED7C24"/>
              </a:buClr>
              <a:defRPr sz="2000">
                <a:solidFill>
                  <a:schemeClr val="tx1">
                    <a:lumMod val="75000"/>
                    <a:lumOff val="25000"/>
                  </a:schemeClr>
                </a:solidFill>
              </a:defRPr>
            </a:lvl2pPr>
            <a:lvl3pPr>
              <a:lnSpc>
                <a:spcPct val="100000"/>
              </a:lnSpc>
              <a:buClr>
                <a:srgbClr val="ED7C24"/>
              </a:buClr>
              <a:defRPr sz="1800">
                <a:solidFill>
                  <a:schemeClr val="tx1">
                    <a:lumMod val="75000"/>
                    <a:lumOff val="25000"/>
                  </a:schemeClr>
                </a:solidFill>
              </a:defRPr>
            </a:lvl3pPr>
            <a:lvl4pPr>
              <a:lnSpc>
                <a:spcPct val="100000"/>
              </a:lnSpc>
              <a:buClr>
                <a:srgbClr val="ED7C24"/>
              </a:buClr>
              <a:defRPr sz="1600">
                <a:solidFill>
                  <a:schemeClr val="tx1">
                    <a:lumMod val="75000"/>
                    <a:lumOff val="25000"/>
                  </a:schemeClr>
                </a:solidFill>
              </a:defRPr>
            </a:lvl4pPr>
            <a:lvl5pPr>
              <a:lnSpc>
                <a:spcPct val="100000"/>
              </a:lnSpc>
              <a:buClr>
                <a:srgbClr val="ED7C24"/>
              </a:buClr>
              <a:defRPr sz="16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2">
            <a:extLst>
              <a:ext uri="{FF2B5EF4-FFF2-40B4-BE49-F238E27FC236}">
                <a16:creationId xmlns:a16="http://schemas.microsoft.com/office/drawing/2014/main" id="{B2BAC9D2-43F4-4073-EA7B-416024ED4938}"/>
              </a:ext>
            </a:extLst>
          </p:cNvPr>
          <p:cNvSpPr>
            <a:spLocks noGrp="1"/>
          </p:cNvSpPr>
          <p:nvPr>
            <p:ph type="body" sz="quarter" idx="15"/>
          </p:nvPr>
        </p:nvSpPr>
        <p:spPr>
          <a:xfrm>
            <a:off x="6301508" y="3714371"/>
            <a:ext cx="5517985" cy="450438"/>
          </a:xfrm>
        </p:spPr>
        <p:txBody>
          <a:bodyPr>
            <a:normAutofit/>
          </a:bodyPr>
          <a:lstStyle>
            <a:lvl1pPr marL="0" indent="0">
              <a:buNone/>
              <a:defRPr sz="2400" b="1"/>
            </a:lvl1pPr>
            <a:lvl2pPr marL="457200" indent="0">
              <a:buNone/>
              <a:defRPr/>
            </a:lvl2pPr>
          </a:lstStyle>
          <a:p>
            <a:pPr lvl="0"/>
            <a:r>
              <a:rPr lang="en-US"/>
              <a:t>Click to edit Master text styles</a:t>
            </a:r>
          </a:p>
        </p:txBody>
      </p:sp>
      <p:sp>
        <p:nvSpPr>
          <p:cNvPr id="23" name="Picture Placeholder 22">
            <a:extLst>
              <a:ext uri="{FF2B5EF4-FFF2-40B4-BE49-F238E27FC236}">
                <a16:creationId xmlns:a16="http://schemas.microsoft.com/office/drawing/2014/main" id="{A190E052-3969-6271-3FDF-F95FA80B501A}"/>
              </a:ext>
            </a:extLst>
          </p:cNvPr>
          <p:cNvSpPr>
            <a:spLocks noGrp="1"/>
          </p:cNvSpPr>
          <p:nvPr>
            <p:ph type="pic" sz="quarter" idx="16" hasCustomPrompt="1"/>
          </p:nvPr>
        </p:nvSpPr>
        <p:spPr>
          <a:xfrm>
            <a:off x="6300788" y="942975"/>
            <a:ext cx="5510212" cy="2574925"/>
          </a:xfrm>
        </p:spPr>
        <p:txBody>
          <a:bodyPr anchor="ctr" anchorCtr="0"/>
          <a:lstStyle>
            <a:lvl1pPr marL="0" indent="0" algn="ctr">
              <a:buFontTx/>
              <a:buNone/>
              <a:defRPr>
                <a:solidFill>
                  <a:schemeClr val="bg1">
                    <a:lumMod val="75000"/>
                  </a:schemeClr>
                </a:solidFill>
              </a:defRPr>
            </a:lvl1pPr>
          </a:lstStyle>
          <a:p>
            <a:r>
              <a:rPr lang="en-US" dirty="0"/>
              <a:t>Click to add an</a:t>
            </a:r>
            <a:br>
              <a:rPr lang="en-US" dirty="0"/>
            </a:br>
            <a:r>
              <a:rPr lang="en-US" dirty="0"/>
              <a:t>image, figure, or illustration</a:t>
            </a:r>
          </a:p>
        </p:txBody>
      </p:sp>
      <p:sp>
        <p:nvSpPr>
          <p:cNvPr id="27" name="Text Placeholder 16">
            <a:extLst>
              <a:ext uri="{FF2B5EF4-FFF2-40B4-BE49-F238E27FC236}">
                <a16:creationId xmlns:a16="http://schemas.microsoft.com/office/drawing/2014/main" id="{5D2FD6D6-620E-2DF7-6D9F-141100CA75F3}"/>
              </a:ext>
            </a:extLst>
          </p:cNvPr>
          <p:cNvSpPr>
            <a:spLocks noGrp="1"/>
          </p:cNvSpPr>
          <p:nvPr>
            <p:ph type="body" sz="quarter" idx="18" hasCustomPrompt="1"/>
          </p:nvPr>
        </p:nvSpPr>
        <p:spPr>
          <a:xfrm>
            <a:off x="9735671" y="6491403"/>
            <a:ext cx="1507276" cy="261610"/>
          </a:xfrm>
          <a:solidFill>
            <a:schemeClr val="bg1"/>
          </a:solidFill>
        </p:spPr>
        <p:txBody>
          <a:bodyPr wrap="square" rtlCol="0" anchor="ctr" anchorCtr="0">
            <a:spAutoFit/>
          </a:bodyPr>
          <a:lstStyle>
            <a:lvl1pPr marL="0" indent="0" algn="ctr">
              <a:buNone/>
              <a:defRPr lang="en-US" sz="1100" b="1" i="0" dirty="0">
                <a:solidFill>
                  <a:srgbClr val="0020A5"/>
                </a:solidFill>
                <a:latin typeface="Obviously Wide Semi" pitchFamily="82" charset="77"/>
              </a:defRPr>
            </a:lvl1pPr>
          </a:lstStyle>
          <a:p>
            <a:pPr marL="0" lvl="0"/>
            <a:r>
              <a:rPr lang="en-US" dirty="0"/>
              <a:t>XX/XX/20XX</a:t>
            </a:r>
          </a:p>
        </p:txBody>
      </p:sp>
    </p:spTree>
    <p:extLst>
      <p:ext uri="{BB962C8B-B14F-4D97-AF65-F5344CB8AC3E}">
        <p14:creationId xmlns:p14="http://schemas.microsoft.com/office/powerpoint/2010/main" val="447127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255CBD-5F93-C64C-B458-C17ADF6CC19F}"/>
              </a:ext>
            </a:extLst>
          </p:cNvPr>
          <p:cNvSpPr>
            <a:spLocks noGrp="1"/>
          </p:cNvSpPr>
          <p:nvPr>
            <p:ph type="title"/>
          </p:nvPr>
        </p:nvSpPr>
        <p:spPr>
          <a:xfrm>
            <a:off x="381001" y="2"/>
            <a:ext cx="11429360" cy="843717"/>
          </a:xfrm>
          <a:prstGeom prst="rect">
            <a:avLst/>
          </a:prstGeom>
        </p:spPr>
        <p:txBody>
          <a:bodyPr vert="horz" lIns="91440" tIns="45720" rIns="91440" bIns="45720" rtlCol="0" anchor="ctr">
            <a:noAutofit/>
          </a:bodyPr>
          <a:lstStyle/>
          <a:p>
            <a:r>
              <a:rPr lang="en-US" dirty="0"/>
              <a:t>CLICK TO EDIT TITLE</a:t>
            </a:r>
          </a:p>
        </p:txBody>
      </p:sp>
      <p:sp>
        <p:nvSpPr>
          <p:cNvPr id="3" name="Text Placeholder 2">
            <a:extLst>
              <a:ext uri="{FF2B5EF4-FFF2-40B4-BE49-F238E27FC236}">
                <a16:creationId xmlns:a16="http://schemas.microsoft.com/office/drawing/2014/main" id="{9C7C298B-E065-F140-8AD0-1D96EAB045F9}"/>
              </a:ext>
            </a:extLst>
          </p:cNvPr>
          <p:cNvSpPr>
            <a:spLocks noGrp="1"/>
          </p:cNvSpPr>
          <p:nvPr>
            <p:ph type="body" idx="1"/>
          </p:nvPr>
        </p:nvSpPr>
        <p:spPr>
          <a:xfrm>
            <a:off x="381000" y="982218"/>
            <a:ext cx="11429360" cy="53858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0348C600-74C1-0149-9C92-09D5DA8910D6}"/>
              </a:ext>
            </a:extLst>
          </p:cNvPr>
          <p:cNvCxnSpPr>
            <a:cxnSpLocks/>
          </p:cNvCxnSpPr>
          <p:nvPr userDrawn="1"/>
        </p:nvCxnSpPr>
        <p:spPr>
          <a:xfrm>
            <a:off x="381000" y="6603764"/>
            <a:ext cx="11429360" cy="0"/>
          </a:xfrm>
          <a:prstGeom prst="line">
            <a:avLst/>
          </a:prstGeom>
          <a:ln w="6350">
            <a:solidFill>
              <a:srgbClr val="0020A5"/>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0E688E1-3EA4-8844-83D2-14A672E4F524}"/>
              </a:ext>
            </a:extLst>
          </p:cNvPr>
          <p:cNvSpPr/>
          <p:nvPr userDrawn="1"/>
        </p:nvSpPr>
        <p:spPr>
          <a:xfrm>
            <a:off x="10909727" y="6375164"/>
            <a:ext cx="533156" cy="4572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2C1F30D-AA61-1744-8D47-4C310974E5D8}" type="slidenum">
              <a:rPr lang="en-US" sz="1200" b="0" cap="none" spc="0" smtClean="0">
                <a:ln w="6350">
                  <a:solidFill>
                    <a:srgbClr val="0020A5"/>
                  </a:solidFill>
                  <a:prstDash val="solid"/>
                </a:ln>
                <a:solidFill>
                  <a:srgbClr val="0020A5"/>
                </a:solidFill>
                <a:effectLst/>
                <a:latin typeface="Obviously Wide Thin" pitchFamily="82" charset="77"/>
                <a:cs typeface="Times New Roman" panose="02020603050405020304" pitchFamily="18" charset="0"/>
              </a:rPr>
              <a:pPr algn="ctr"/>
              <a:t>‹#›</a:t>
            </a:fld>
            <a:endParaRPr lang="en-US" sz="1200" b="0" cap="none" spc="0" dirty="0">
              <a:ln w="6350">
                <a:solidFill>
                  <a:srgbClr val="0020A5"/>
                </a:solidFill>
                <a:prstDash val="solid"/>
              </a:ln>
              <a:solidFill>
                <a:srgbClr val="0020A5"/>
              </a:solidFill>
              <a:effectLst/>
              <a:latin typeface="Obviously Wide Thin" pitchFamily="82" charset="77"/>
              <a:cs typeface="Times New Roman" panose="02020603050405020304" pitchFamily="18" charset="0"/>
            </a:endParaRPr>
          </a:p>
        </p:txBody>
      </p:sp>
      <p:sp>
        <p:nvSpPr>
          <p:cNvPr id="21" name="TextBox 20">
            <a:extLst>
              <a:ext uri="{FF2B5EF4-FFF2-40B4-BE49-F238E27FC236}">
                <a16:creationId xmlns:a16="http://schemas.microsoft.com/office/drawing/2014/main" id="{0F644BA8-7170-9226-3D47-E9BE681E7127}"/>
              </a:ext>
            </a:extLst>
          </p:cNvPr>
          <p:cNvSpPr txBox="1"/>
          <p:nvPr userDrawn="1"/>
        </p:nvSpPr>
        <p:spPr>
          <a:xfrm>
            <a:off x="693080" y="6465265"/>
            <a:ext cx="8064840" cy="276999"/>
          </a:xfrm>
          <a:prstGeom prst="rect">
            <a:avLst/>
          </a:prstGeom>
          <a:solidFill>
            <a:schemeClr val="bg1"/>
          </a:solidFill>
        </p:spPr>
        <p:txBody>
          <a:bodyPr wrap="square" rtlCol="0">
            <a:spAutoFit/>
          </a:bodyPr>
          <a:lstStyle/>
          <a:p>
            <a:pPr algn="l"/>
            <a:r>
              <a:rPr lang="en-US" sz="1200" b="0" i="0" dirty="0">
                <a:solidFill>
                  <a:srgbClr val="011FA3"/>
                </a:solidFill>
                <a:latin typeface="Obviously Wide Thin" pitchFamily="82" charset="77"/>
              </a:rPr>
              <a:t>UNIVERSITY OF FLORIDA </a:t>
            </a:r>
            <a:r>
              <a:rPr lang="en-US" sz="1200" b="1" i="0" dirty="0">
                <a:solidFill>
                  <a:srgbClr val="011FA3"/>
                </a:solidFill>
                <a:latin typeface="Obviously Wide Thin" pitchFamily="82" charset="77"/>
              </a:rPr>
              <a:t>HERBERT WERTHEIM COLLEGE OF ENGINEERING</a:t>
            </a:r>
          </a:p>
        </p:txBody>
      </p:sp>
    </p:spTree>
    <p:extLst>
      <p:ext uri="{BB962C8B-B14F-4D97-AF65-F5344CB8AC3E}">
        <p14:creationId xmlns:p14="http://schemas.microsoft.com/office/powerpoint/2010/main" val="2235483339"/>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77" r:id="rId3"/>
    <p:sldLayoutId id="2147483659" r:id="rId4"/>
    <p:sldLayoutId id="2147483662" r:id="rId5"/>
    <p:sldLayoutId id="2147483663" r:id="rId6"/>
    <p:sldLayoutId id="2147483660" r:id="rId7"/>
    <p:sldLayoutId id="2147483661" r:id="rId8"/>
    <p:sldLayoutId id="2147483668" r:id="rId9"/>
    <p:sldLayoutId id="2147483675" r:id="rId10"/>
    <p:sldLayoutId id="2147483671" r:id="rId11"/>
    <p:sldLayoutId id="2147483673" r:id="rId12"/>
    <p:sldLayoutId id="2147483672" r:id="rId13"/>
    <p:sldLayoutId id="2147483670" r:id="rId14"/>
    <p:sldLayoutId id="2147483674" r:id="rId15"/>
    <p:sldLayoutId id="2147483669" r:id="rId1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2400" b="1" i="0" kern="1200" spc="50" baseline="0">
          <a:solidFill>
            <a:srgbClr val="011FA3"/>
          </a:solidFill>
          <a:latin typeface="Obviously Wide Semi" pitchFamily="82" charset="77"/>
          <a:ea typeface="+mj-ea"/>
          <a:cs typeface="+mj-cs"/>
        </a:defRPr>
      </a:lvl1pPr>
    </p:titleStyle>
    <p:bodyStyle>
      <a:lvl1pPr marL="228600" indent="-228600" algn="l" defTabSz="914400" rtl="0" eaLnBrk="1" latinLnBrk="0" hangingPunct="1">
        <a:lnSpc>
          <a:spcPct val="100000"/>
        </a:lnSpc>
        <a:spcBef>
          <a:spcPts val="1000"/>
        </a:spcBef>
        <a:spcAft>
          <a:spcPts val="300"/>
        </a:spcAft>
        <a:buClr>
          <a:srgbClr val="ED7C24"/>
        </a:buClr>
        <a:buFont typeface="Wingdings" pitchFamily="2" charset="2"/>
        <a:buChar char="§"/>
        <a:defRPr sz="2800" kern="1200">
          <a:solidFill>
            <a:schemeClr val="tx1">
              <a:lumMod val="75000"/>
              <a:lumOff val="25000"/>
            </a:schemeClr>
          </a:solidFill>
          <a:latin typeface="Gentona Book" pitchFamily="2" charset="77"/>
          <a:ea typeface="+mn-ea"/>
          <a:cs typeface="+mn-cs"/>
        </a:defRPr>
      </a:lvl1pPr>
      <a:lvl2pPr marL="685800" indent="-228600" algn="l" defTabSz="914400" rtl="0" eaLnBrk="1" latinLnBrk="0" hangingPunct="1">
        <a:lnSpc>
          <a:spcPct val="100000"/>
        </a:lnSpc>
        <a:spcBef>
          <a:spcPts val="500"/>
        </a:spcBef>
        <a:spcAft>
          <a:spcPts val="300"/>
        </a:spcAft>
        <a:buClr>
          <a:srgbClr val="ED7C24"/>
        </a:buClr>
        <a:buFont typeface="Wingdings" pitchFamily="2" charset="2"/>
        <a:buChar char="§"/>
        <a:defRPr sz="2400" kern="1200">
          <a:solidFill>
            <a:schemeClr val="tx1">
              <a:lumMod val="75000"/>
              <a:lumOff val="25000"/>
            </a:schemeClr>
          </a:solidFill>
          <a:latin typeface="Gentona Book" pitchFamily="2" charset="77"/>
          <a:ea typeface="+mn-ea"/>
          <a:cs typeface="+mn-cs"/>
        </a:defRPr>
      </a:lvl2pPr>
      <a:lvl3pPr marL="1143000" indent="-228600" algn="l" defTabSz="914400" rtl="0" eaLnBrk="1" latinLnBrk="0" hangingPunct="1">
        <a:lnSpc>
          <a:spcPct val="100000"/>
        </a:lnSpc>
        <a:spcBef>
          <a:spcPts val="500"/>
        </a:spcBef>
        <a:spcAft>
          <a:spcPts val="300"/>
        </a:spcAft>
        <a:buClr>
          <a:srgbClr val="ED7C24"/>
        </a:buClr>
        <a:buFont typeface="Wingdings" pitchFamily="2" charset="2"/>
        <a:buChar char="§"/>
        <a:defRPr sz="2000" kern="1200">
          <a:solidFill>
            <a:schemeClr val="tx1">
              <a:lumMod val="75000"/>
              <a:lumOff val="25000"/>
            </a:schemeClr>
          </a:solidFill>
          <a:latin typeface="Gentona Book" pitchFamily="2" charset="77"/>
          <a:ea typeface="+mn-ea"/>
          <a:cs typeface="+mn-cs"/>
        </a:defRPr>
      </a:lvl3pPr>
      <a:lvl4pPr marL="16002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Gentona Book" pitchFamily="2" charset="77"/>
          <a:ea typeface="+mn-ea"/>
          <a:cs typeface="+mn-cs"/>
        </a:defRPr>
      </a:lvl4pPr>
      <a:lvl5pPr marL="2057400" indent="-228600" algn="l" defTabSz="914400" rtl="0" eaLnBrk="1" latinLnBrk="0" hangingPunct="1">
        <a:lnSpc>
          <a:spcPct val="100000"/>
        </a:lnSpc>
        <a:spcBef>
          <a:spcPts val="500"/>
        </a:spcBef>
        <a:spcAft>
          <a:spcPts val="300"/>
        </a:spcAft>
        <a:buClr>
          <a:srgbClr val="ED7C24"/>
        </a:buClr>
        <a:buFont typeface="Wingdings" pitchFamily="2" charset="2"/>
        <a:buChar char="§"/>
        <a:defRPr sz="1800" kern="1200">
          <a:solidFill>
            <a:schemeClr val="tx1">
              <a:lumMod val="75000"/>
              <a:lumOff val="25000"/>
            </a:schemeClr>
          </a:solidFill>
          <a:latin typeface="Gentona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AE57E-B2F5-A083-3512-0B6EB94F540E}"/>
              </a:ext>
            </a:extLst>
          </p:cNvPr>
          <p:cNvSpPr>
            <a:spLocks noGrp="1"/>
          </p:cNvSpPr>
          <p:nvPr>
            <p:ph type="ctrTitle"/>
          </p:nvPr>
        </p:nvSpPr>
        <p:spPr/>
        <p:txBody>
          <a:bodyPr/>
          <a:lstStyle/>
          <a:p>
            <a:r>
              <a:rPr lang="en-US" dirty="0"/>
              <a:t>A LOOK AT TENSORS, DATASETS, AND DATALOADERS IN PYTORCH</a:t>
            </a:r>
          </a:p>
        </p:txBody>
      </p:sp>
      <p:sp>
        <p:nvSpPr>
          <p:cNvPr id="3" name="Content Placeholder 2">
            <a:extLst>
              <a:ext uri="{FF2B5EF4-FFF2-40B4-BE49-F238E27FC236}">
                <a16:creationId xmlns:a16="http://schemas.microsoft.com/office/drawing/2014/main" id="{714F6A11-3569-208F-7F94-3E8291714381}"/>
              </a:ext>
            </a:extLst>
          </p:cNvPr>
          <p:cNvSpPr>
            <a:spLocks noGrp="1"/>
          </p:cNvSpPr>
          <p:nvPr>
            <p:ph sz="quarter" idx="10"/>
          </p:nvPr>
        </p:nvSpPr>
        <p:spPr/>
        <p:txBody>
          <a:bodyPr/>
          <a:lstStyle/>
          <a:p>
            <a:r>
              <a:rPr lang="en-US" dirty="0"/>
              <a:t>July 5</a:t>
            </a:r>
            <a:r>
              <a:rPr lang="en-US" baseline="30000" dirty="0"/>
              <a:t>th</a:t>
            </a:r>
            <a:r>
              <a:rPr lang="en-US" dirty="0"/>
              <a:t>, 2023</a:t>
            </a:r>
          </a:p>
          <a:p>
            <a:r>
              <a:rPr lang="en-US" dirty="0"/>
              <a:t>Bogotá, Colombia</a:t>
            </a:r>
          </a:p>
          <a:p>
            <a:endParaRPr lang="en-US" dirty="0"/>
          </a:p>
        </p:txBody>
      </p:sp>
      <p:sp>
        <p:nvSpPr>
          <p:cNvPr id="4" name="Content Placeholder 3">
            <a:extLst>
              <a:ext uri="{FF2B5EF4-FFF2-40B4-BE49-F238E27FC236}">
                <a16:creationId xmlns:a16="http://schemas.microsoft.com/office/drawing/2014/main" id="{C9274A8D-37A0-9479-311F-22C90320E2E0}"/>
              </a:ext>
            </a:extLst>
          </p:cNvPr>
          <p:cNvSpPr>
            <a:spLocks noGrp="1"/>
          </p:cNvSpPr>
          <p:nvPr>
            <p:ph sz="quarter" idx="11"/>
          </p:nvPr>
        </p:nvSpPr>
        <p:spPr/>
        <p:txBody>
          <a:bodyPr/>
          <a:lstStyle/>
          <a:p>
            <a:r>
              <a:rPr lang="en-US" dirty="0"/>
              <a:t>Gabriel Ayoubi</a:t>
            </a:r>
          </a:p>
          <a:p>
            <a:r>
              <a:rPr lang="en-US" dirty="0"/>
              <a:t>UF Data Studio</a:t>
            </a:r>
          </a:p>
          <a:p>
            <a:r>
              <a:rPr lang="en-US" dirty="0"/>
              <a:t>Undergraduate Researcher</a:t>
            </a:r>
          </a:p>
          <a:p>
            <a:endParaRPr lang="en-US" dirty="0"/>
          </a:p>
        </p:txBody>
      </p:sp>
    </p:spTree>
    <p:extLst>
      <p:ext uri="{BB962C8B-B14F-4D97-AF65-F5344CB8AC3E}">
        <p14:creationId xmlns:p14="http://schemas.microsoft.com/office/powerpoint/2010/main" val="1848961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3A642A-B459-1575-2ACB-51D08AE72AF5}"/>
              </a:ext>
            </a:extLst>
          </p:cNvPr>
          <p:cNvSpPr>
            <a:spLocks noGrp="1"/>
          </p:cNvSpPr>
          <p:nvPr>
            <p:ph type="title"/>
          </p:nvPr>
        </p:nvSpPr>
        <p:spPr>
          <a:xfrm>
            <a:off x="381001" y="2"/>
            <a:ext cx="11429360" cy="843717"/>
          </a:xfrm>
        </p:spPr>
        <p:txBody>
          <a:bodyPr anchor="ctr">
            <a:normAutofit/>
          </a:bodyPr>
          <a:lstStyle/>
          <a:p>
            <a:r>
              <a:rPr lang="en-US" dirty="0"/>
              <a:t>INTRODUCTION</a:t>
            </a:r>
          </a:p>
        </p:txBody>
      </p:sp>
      <p:pic>
        <p:nvPicPr>
          <p:cNvPr id="3074" name="Picture 2" descr="Introduction PyTorch Tensors — Tutorial 01 | by Aadhil imam | Medium">
            <a:extLst>
              <a:ext uri="{FF2B5EF4-FFF2-40B4-BE49-F238E27FC236}">
                <a16:creationId xmlns:a16="http://schemas.microsoft.com/office/drawing/2014/main" id="{935BB4D2-1473-7B26-D814-B01526CB75E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505407" y="938603"/>
            <a:ext cx="9181185" cy="498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3077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itle 1">
            <a:extLst>
              <a:ext uri="{FF2B5EF4-FFF2-40B4-BE49-F238E27FC236}">
                <a16:creationId xmlns:a16="http://schemas.microsoft.com/office/drawing/2014/main" id="{31141C54-F342-7176-D680-62A6C9D5A765}"/>
              </a:ext>
            </a:extLst>
          </p:cNvPr>
          <p:cNvSpPr>
            <a:spLocks noGrp="1"/>
          </p:cNvSpPr>
          <p:nvPr>
            <p:ph type="title"/>
          </p:nvPr>
        </p:nvSpPr>
        <p:spPr>
          <a:xfrm>
            <a:off x="381001" y="2"/>
            <a:ext cx="11429360" cy="843717"/>
          </a:xfrm>
        </p:spPr>
        <p:txBody>
          <a:bodyPr/>
          <a:lstStyle/>
          <a:p>
            <a:r>
              <a:rPr lang="en-US" dirty="0"/>
              <a:t>DATASETS IN PYTORCH</a:t>
            </a:r>
          </a:p>
        </p:txBody>
      </p:sp>
      <p:pic>
        <p:nvPicPr>
          <p:cNvPr id="4098" name="Picture 2" descr="04. PyTorch Custom Datasets - Zero to Mastery Learn PyTorch for Deep  Learning">
            <a:extLst>
              <a:ext uri="{FF2B5EF4-FFF2-40B4-BE49-F238E27FC236}">
                <a16:creationId xmlns:a16="http://schemas.microsoft.com/office/drawing/2014/main" id="{9E27295C-9D6E-E902-B157-B61B8D45CC7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81000" y="2267838"/>
            <a:ext cx="5715000" cy="2814636"/>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F0DBD5D-1324-7B80-D123-EF596B50AC08}"/>
              </a:ext>
            </a:extLst>
          </p:cNvPr>
          <p:cNvSpPr txBox="1"/>
          <p:nvPr/>
        </p:nvSpPr>
        <p:spPr>
          <a:xfrm>
            <a:off x="6771992" y="1229881"/>
            <a:ext cx="5038369" cy="4524315"/>
          </a:xfrm>
          <a:prstGeom prst="rect">
            <a:avLst/>
          </a:prstGeom>
          <a:noFill/>
        </p:spPr>
        <p:txBody>
          <a:bodyPr wrap="square" rtlCol="0">
            <a:spAutoFit/>
          </a:bodyPr>
          <a:lstStyle/>
          <a:p>
            <a:pPr algn="l"/>
            <a:r>
              <a:rPr lang="en-US" dirty="0" err="1"/>
              <a:t>PyTorch</a:t>
            </a:r>
            <a:r>
              <a:rPr lang="en-US" dirty="0"/>
              <a:t> Offers Many Features for Machine learning</a:t>
            </a:r>
          </a:p>
          <a:p>
            <a:pPr algn="l"/>
            <a:endParaRPr lang="en-US" dirty="0"/>
          </a:p>
          <a:p>
            <a:pPr marL="285750" indent="-285750" algn="l">
              <a:buFont typeface="System Font Regular"/>
              <a:buChar char="-"/>
            </a:pPr>
            <a:r>
              <a:rPr lang="en-US" dirty="0"/>
              <a:t>Standard datasets - including </a:t>
            </a:r>
            <a:r>
              <a:rPr lang="en-US" b="0" i="0" dirty="0">
                <a:effectLst/>
              </a:rPr>
              <a:t>MNIST, CIFAR-10, and ImageNet.</a:t>
            </a:r>
          </a:p>
          <a:p>
            <a:pPr marL="285750" indent="-285750" algn="l">
              <a:buFont typeface="System Font Regular"/>
              <a:buChar char="-"/>
            </a:pPr>
            <a:endParaRPr lang="en-US" dirty="0"/>
          </a:p>
          <a:p>
            <a:pPr marL="285750" indent="-285750" algn="l">
              <a:buFont typeface="System Font Regular"/>
              <a:buChar char="-"/>
            </a:pPr>
            <a:r>
              <a:rPr lang="en-US" dirty="0"/>
              <a:t>Real Data - these real data sets offer several forms of input for models, such as audio, images and text.</a:t>
            </a:r>
          </a:p>
          <a:p>
            <a:pPr marL="285750" indent="-285750" algn="l">
              <a:buFont typeface="System Font Regular"/>
              <a:buChar char="-"/>
            </a:pPr>
            <a:endParaRPr lang="en-US" dirty="0"/>
          </a:p>
          <a:p>
            <a:pPr marL="285750" indent="-285750" algn="l">
              <a:buFont typeface="System Font Regular"/>
              <a:buChar char="-"/>
            </a:pPr>
            <a:r>
              <a:rPr lang="en-US" dirty="0"/>
              <a:t>Customizability - the platform allows users to upload their own data sets which is very useful for research and other applications. </a:t>
            </a:r>
          </a:p>
          <a:p>
            <a:pPr marL="285750" indent="-285750" algn="l">
              <a:buFont typeface="System Font Regular"/>
              <a:buChar char="-"/>
            </a:pPr>
            <a:endParaRPr lang="en-US" dirty="0"/>
          </a:p>
          <a:p>
            <a:pPr marL="285750" indent="-285750" algn="l">
              <a:buFont typeface="System Font Regular"/>
              <a:buChar char="-"/>
            </a:pPr>
            <a:r>
              <a:rPr lang="en-US" dirty="0"/>
              <a:t>Data Preprocessing – </a:t>
            </a:r>
            <a:r>
              <a:rPr lang="en-US" dirty="0" err="1"/>
              <a:t>PyTorch</a:t>
            </a:r>
            <a:r>
              <a:rPr lang="en-US" dirty="0"/>
              <a:t> allows for operations that can be used for data sets such as normalization, resizing and augmentation. </a:t>
            </a:r>
          </a:p>
        </p:txBody>
      </p:sp>
    </p:spTree>
    <p:extLst>
      <p:ext uri="{BB962C8B-B14F-4D97-AF65-F5344CB8AC3E}">
        <p14:creationId xmlns:p14="http://schemas.microsoft.com/office/powerpoint/2010/main" val="2641569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33C404-83B4-1E49-076A-1E2C33DBB2A5}"/>
              </a:ext>
            </a:extLst>
          </p:cNvPr>
          <p:cNvSpPr>
            <a:spLocks noGrp="1"/>
          </p:cNvSpPr>
          <p:nvPr>
            <p:ph type="title"/>
          </p:nvPr>
        </p:nvSpPr>
        <p:spPr>
          <a:xfrm>
            <a:off x="381001" y="2"/>
            <a:ext cx="11429360" cy="843717"/>
          </a:xfrm>
        </p:spPr>
        <p:txBody>
          <a:bodyPr anchor="ctr">
            <a:normAutofit/>
          </a:bodyPr>
          <a:lstStyle/>
          <a:p>
            <a:r>
              <a:rPr lang="en-US" dirty="0"/>
              <a:t>CREATING CUSTOM DATA SETS IN PYTORCH</a:t>
            </a:r>
          </a:p>
        </p:txBody>
      </p:sp>
      <p:pic>
        <p:nvPicPr>
          <p:cNvPr id="4" name="Content Placeholder 3">
            <a:extLst>
              <a:ext uri="{FF2B5EF4-FFF2-40B4-BE49-F238E27FC236}">
                <a16:creationId xmlns:a16="http://schemas.microsoft.com/office/drawing/2014/main" id="{FFC6DEED-B120-981C-3331-D716C808E6B8}"/>
              </a:ext>
            </a:extLst>
          </p:cNvPr>
          <p:cNvPicPr>
            <a:picLocks noGrp="1" noChangeAspect="1"/>
          </p:cNvPicPr>
          <p:nvPr>
            <p:ph idx="1"/>
          </p:nvPr>
        </p:nvPicPr>
        <p:blipFill>
          <a:blip r:embed="rId3"/>
          <a:stretch>
            <a:fillRect/>
          </a:stretch>
        </p:blipFill>
        <p:spPr>
          <a:xfrm>
            <a:off x="6095680" y="2153537"/>
            <a:ext cx="5715000" cy="3043238"/>
          </a:xfrm>
          <a:prstGeom prst="rect">
            <a:avLst/>
          </a:prstGeom>
          <a:noFill/>
        </p:spPr>
      </p:pic>
      <p:sp>
        <p:nvSpPr>
          <p:cNvPr id="6" name="TextBox 5">
            <a:extLst>
              <a:ext uri="{FF2B5EF4-FFF2-40B4-BE49-F238E27FC236}">
                <a16:creationId xmlns:a16="http://schemas.microsoft.com/office/drawing/2014/main" id="{6D2B2E32-D755-0E2C-8EBE-BC32FCDAC4C6}"/>
              </a:ext>
            </a:extLst>
          </p:cNvPr>
          <p:cNvSpPr txBox="1"/>
          <p:nvPr/>
        </p:nvSpPr>
        <p:spPr>
          <a:xfrm>
            <a:off x="691703" y="1305341"/>
            <a:ext cx="5038369" cy="4524315"/>
          </a:xfrm>
          <a:prstGeom prst="rect">
            <a:avLst/>
          </a:prstGeom>
          <a:noFill/>
        </p:spPr>
        <p:txBody>
          <a:bodyPr wrap="square" rtlCol="0">
            <a:spAutoFit/>
          </a:bodyPr>
          <a:lstStyle/>
          <a:p>
            <a:pPr algn="l"/>
            <a:r>
              <a:rPr lang="en-US" dirty="0"/>
              <a:t>Creating Our Own Data Sets Gives us Flexibility</a:t>
            </a:r>
          </a:p>
          <a:p>
            <a:pPr algn="l"/>
            <a:endParaRPr lang="en-US" dirty="0"/>
          </a:p>
          <a:p>
            <a:pPr marL="285750" indent="-285750" algn="l">
              <a:buFontTx/>
              <a:buChar char="-"/>
            </a:pPr>
            <a:r>
              <a:rPr lang="en-US" dirty="0"/>
              <a:t>Custom datasets should implement the __</a:t>
            </a:r>
            <a:r>
              <a:rPr lang="en-US" dirty="0" err="1"/>
              <a:t>len</a:t>
            </a:r>
            <a:r>
              <a:rPr lang="en-US" dirty="0"/>
              <a:t>__ and __</a:t>
            </a:r>
            <a:r>
              <a:rPr lang="en-US" dirty="0" err="1"/>
              <a:t>getitem</a:t>
            </a:r>
            <a:r>
              <a:rPr lang="en-US" dirty="0"/>
              <a:t>__ methods to work properly.</a:t>
            </a:r>
          </a:p>
          <a:p>
            <a:pPr marL="285750" indent="-285750" algn="l">
              <a:buFontTx/>
              <a:buChar char="-"/>
            </a:pPr>
            <a:endParaRPr lang="en-US" dirty="0"/>
          </a:p>
          <a:p>
            <a:pPr marL="285750" indent="-285750" algn="l">
              <a:buFontTx/>
              <a:buChar char="-"/>
            </a:pPr>
            <a:r>
              <a:rPr lang="en-US" dirty="0"/>
              <a:t>Len returns the size of the dataset.</a:t>
            </a:r>
          </a:p>
          <a:p>
            <a:pPr marL="285750" indent="-285750" algn="l">
              <a:buFontTx/>
              <a:buChar char="-"/>
            </a:pPr>
            <a:endParaRPr lang="en-US" dirty="0"/>
          </a:p>
          <a:p>
            <a:pPr marL="285750" indent="-285750" algn="l">
              <a:buFontTx/>
              <a:buChar char="-"/>
            </a:pPr>
            <a:r>
              <a:rPr lang="en-US" dirty="0" err="1"/>
              <a:t>Getitem</a:t>
            </a:r>
            <a:r>
              <a:rPr lang="en-US" dirty="0"/>
              <a:t> can retrieve sample data from the dataset with a given index. </a:t>
            </a:r>
          </a:p>
          <a:p>
            <a:pPr marL="285750" indent="-285750" algn="l">
              <a:buFontTx/>
              <a:buChar char="-"/>
            </a:pPr>
            <a:endParaRPr lang="en-US" dirty="0"/>
          </a:p>
          <a:p>
            <a:pPr marL="285750" indent="-285750" algn="l">
              <a:buFontTx/>
              <a:buChar char="-"/>
            </a:pPr>
            <a:r>
              <a:rPr lang="en-US" dirty="0"/>
              <a:t>The section with comments is where we would perform preprocessing.</a:t>
            </a:r>
          </a:p>
          <a:p>
            <a:pPr marL="285750" indent="-285750" algn="l">
              <a:buFontTx/>
              <a:buChar char="-"/>
            </a:pPr>
            <a:endParaRPr lang="en-US" dirty="0"/>
          </a:p>
          <a:p>
            <a:pPr marL="285750" indent="-285750" algn="l">
              <a:buFontTx/>
              <a:buChar char="-"/>
            </a:pPr>
            <a:r>
              <a:rPr lang="en-US" dirty="0"/>
              <a:t>This code is basic and should probably not be used but it gives a good overview of creating a dataset. </a:t>
            </a:r>
          </a:p>
        </p:txBody>
      </p:sp>
    </p:spTree>
    <p:extLst>
      <p:ext uri="{BB962C8B-B14F-4D97-AF65-F5344CB8AC3E}">
        <p14:creationId xmlns:p14="http://schemas.microsoft.com/office/powerpoint/2010/main" val="997190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E5CF-3F59-61C6-0C67-89A7347301D5}"/>
              </a:ext>
            </a:extLst>
          </p:cNvPr>
          <p:cNvSpPr>
            <a:spLocks noGrp="1"/>
          </p:cNvSpPr>
          <p:nvPr>
            <p:ph type="title"/>
          </p:nvPr>
        </p:nvSpPr>
        <p:spPr>
          <a:xfrm>
            <a:off x="381001" y="2"/>
            <a:ext cx="11429360" cy="843717"/>
          </a:xfrm>
        </p:spPr>
        <p:txBody>
          <a:bodyPr anchor="ctr">
            <a:normAutofit/>
          </a:bodyPr>
          <a:lstStyle/>
          <a:p>
            <a:r>
              <a:rPr lang="en-US" dirty="0"/>
              <a:t>DATA LOADERS IN PYTORCH</a:t>
            </a:r>
          </a:p>
        </p:txBody>
      </p:sp>
      <p:pic>
        <p:nvPicPr>
          <p:cNvPr id="7" name="Content Placeholder 6" descr="A black screen with white text&#10;&#10;Description automatically generated">
            <a:extLst>
              <a:ext uri="{FF2B5EF4-FFF2-40B4-BE49-F238E27FC236}">
                <a16:creationId xmlns:a16="http://schemas.microsoft.com/office/drawing/2014/main" id="{F103626C-CEEE-39AA-464E-09B21BD55405}"/>
              </a:ext>
            </a:extLst>
          </p:cNvPr>
          <p:cNvPicPr>
            <a:picLocks noGrp="1" noChangeAspect="1"/>
          </p:cNvPicPr>
          <p:nvPr>
            <p:ph idx="1"/>
          </p:nvPr>
        </p:nvPicPr>
        <p:blipFill>
          <a:blip r:embed="rId3"/>
          <a:stretch>
            <a:fillRect/>
          </a:stretch>
        </p:blipFill>
        <p:spPr>
          <a:xfrm>
            <a:off x="381000" y="3096512"/>
            <a:ext cx="6262216" cy="1268097"/>
          </a:xfrm>
          <a:noFill/>
        </p:spPr>
      </p:pic>
      <p:sp>
        <p:nvSpPr>
          <p:cNvPr id="8" name="TextBox 7">
            <a:extLst>
              <a:ext uri="{FF2B5EF4-FFF2-40B4-BE49-F238E27FC236}">
                <a16:creationId xmlns:a16="http://schemas.microsoft.com/office/drawing/2014/main" id="{9B7A0AFC-3744-6BDF-A108-6B48850B51EF}"/>
              </a:ext>
            </a:extLst>
          </p:cNvPr>
          <p:cNvSpPr txBox="1"/>
          <p:nvPr/>
        </p:nvSpPr>
        <p:spPr>
          <a:xfrm>
            <a:off x="6771992" y="1229881"/>
            <a:ext cx="5038369" cy="4524315"/>
          </a:xfrm>
          <a:prstGeom prst="rect">
            <a:avLst/>
          </a:prstGeom>
          <a:noFill/>
        </p:spPr>
        <p:txBody>
          <a:bodyPr wrap="square" rtlCol="0">
            <a:spAutoFit/>
          </a:bodyPr>
          <a:lstStyle/>
          <a:p>
            <a:pPr algn="l"/>
            <a:r>
              <a:rPr lang="en-US" dirty="0"/>
              <a:t>Data loaders are crucial for loading and processing data in a machine learning model</a:t>
            </a:r>
          </a:p>
          <a:p>
            <a:pPr algn="l"/>
            <a:endParaRPr lang="en-US" dirty="0"/>
          </a:p>
          <a:p>
            <a:pPr marL="285750" indent="-285750" algn="l">
              <a:buFont typeface="System Font Regular"/>
              <a:buChar char="-"/>
            </a:pPr>
            <a:r>
              <a:rPr lang="en-US" b="0" i="0" dirty="0">
                <a:effectLst/>
              </a:rPr>
              <a:t>We can use the </a:t>
            </a:r>
            <a:r>
              <a:rPr lang="en-US" b="0" i="0" dirty="0" err="1">
                <a:effectLst/>
              </a:rPr>
              <a:t>torch.utils.data.DataLoader</a:t>
            </a:r>
            <a:r>
              <a:rPr lang="en-US" b="0" i="0" dirty="0">
                <a:effectLst/>
              </a:rPr>
              <a:t> class to handle data loading.</a:t>
            </a:r>
          </a:p>
          <a:p>
            <a:pPr marL="285750" indent="-285750" algn="l">
              <a:buFont typeface="System Font Regular"/>
              <a:buChar char="-"/>
            </a:pPr>
            <a:endParaRPr lang="en-US" dirty="0"/>
          </a:p>
          <a:p>
            <a:pPr marL="285750" indent="-285750" algn="l">
              <a:buFont typeface="System Font Regular"/>
              <a:buChar char="-"/>
            </a:pPr>
            <a:r>
              <a:rPr lang="en-US" dirty="0"/>
              <a:t>Data loaders are used for batching where we combines samples into batches for training efficiency.</a:t>
            </a:r>
          </a:p>
          <a:p>
            <a:pPr marL="285750" indent="-285750" algn="l">
              <a:buFont typeface="System Font Regular"/>
              <a:buChar char="-"/>
            </a:pPr>
            <a:endParaRPr lang="en-US" dirty="0"/>
          </a:p>
          <a:p>
            <a:pPr marL="285750" indent="-285750" algn="l">
              <a:buFont typeface="System Font Regular"/>
              <a:buChar char="-"/>
            </a:pPr>
            <a:r>
              <a:rPr lang="en-US" dirty="0"/>
              <a:t>Setting the shuffle parameter to True allows for the data to be randomized to prevent the model from memorizing the order of samples. </a:t>
            </a:r>
          </a:p>
          <a:p>
            <a:pPr marL="285750" indent="-285750" algn="l">
              <a:buFont typeface="System Font Regular"/>
              <a:buChar char="-"/>
            </a:pPr>
            <a:endParaRPr lang="en-US" dirty="0"/>
          </a:p>
          <a:p>
            <a:pPr marL="285750" indent="-285750" algn="l">
              <a:buFont typeface="System Font Regular"/>
              <a:buChar char="-"/>
            </a:pPr>
            <a:r>
              <a:rPr lang="en-US" dirty="0"/>
              <a:t>Parallel Data Loading allows the data to be loaded simultaneously using multiple CPU cores. </a:t>
            </a:r>
          </a:p>
        </p:txBody>
      </p:sp>
    </p:spTree>
    <p:extLst>
      <p:ext uri="{BB962C8B-B14F-4D97-AF65-F5344CB8AC3E}">
        <p14:creationId xmlns:p14="http://schemas.microsoft.com/office/powerpoint/2010/main" val="3052010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126D-F0B0-5728-7001-A761E497301E}"/>
              </a:ext>
            </a:extLst>
          </p:cNvPr>
          <p:cNvSpPr>
            <a:spLocks noGrp="1"/>
          </p:cNvSpPr>
          <p:nvPr>
            <p:ph type="title"/>
          </p:nvPr>
        </p:nvSpPr>
        <p:spPr>
          <a:xfrm>
            <a:off x="381001" y="2"/>
            <a:ext cx="11429360" cy="843717"/>
          </a:xfrm>
        </p:spPr>
        <p:txBody>
          <a:bodyPr anchor="ctr">
            <a:normAutofit/>
          </a:bodyPr>
          <a:lstStyle/>
          <a:p>
            <a:r>
              <a:rPr lang="en-US" dirty="0"/>
              <a:t>TENSORS IN PYTORCH</a:t>
            </a:r>
          </a:p>
        </p:txBody>
      </p:sp>
      <p:pic>
        <p:nvPicPr>
          <p:cNvPr id="4" name="Picture 3">
            <a:extLst>
              <a:ext uri="{FF2B5EF4-FFF2-40B4-BE49-F238E27FC236}">
                <a16:creationId xmlns:a16="http://schemas.microsoft.com/office/drawing/2014/main" id="{0D2C57B9-BF16-A8B6-CB69-AAA30B0E7604}"/>
              </a:ext>
            </a:extLst>
          </p:cNvPr>
          <p:cNvPicPr>
            <a:picLocks noChangeAspect="1"/>
          </p:cNvPicPr>
          <p:nvPr/>
        </p:nvPicPr>
        <p:blipFill>
          <a:blip r:embed="rId3"/>
          <a:stretch>
            <a:fillRect/>
          </a:stretch>
        </p:blipFill>
        <p:spPr>
          <a:xfrm>
            <a:off x="6266976" y="982218"/>
            <a:ext cx="5122936" cy="5135778"/>
          </a:xfrm>
          <a:prstGeom prst="rect">
            <a:avLst/>
          </a:prstGeom>
          <a:noFill/>
        </p:spPr>
      </p:pic>
      <p:sp>
        <p:nvSpPr>
          <p:cNvPr id="5" name="TextBox 4">
            <a:extLst>
              <a:ext uri="{FF2B5EF4-FFF2-40B4-BE49-F238E27FC236}">
                <a16:creationId xmlns:a16="http://schemas.microsoft.com/office/drawing/2014/main" id="{00BC9DA0-A615-B901-DEFB-38956C265183}"/>
              </a:ext>
            </a:extLst>
          </p:cNvPr>
          <p:cNvSpPr txBox="1"/>
          <p:nvPr/>
        </p:nvSpPr>
        <p:spPr>
          <a:xfrm>
            <a:off x="691703" y="1305341"/>
            <a:ext cx="5038369" cy="5078313"/>
          </a:xfrm>
          <a:prstGeom prst="rect">
            <a:avLst/>
          </a:prstGeom>
          <a:noFill/>
        </p:spPr>
        <p:txBody>
          <a:bodyPr wrap="square" rtlCol="0">
            <a:spAutoFit/>
          </a:bodyPr>
          <a:lstStyle/>
          <a:p>
            <a:pPr algn="l"/>
            <a:r>
              <a:rPr lang="en-US" dirty="0"/>
              <a:t>Tensors are the foundation of any machine learning model</a:t>
            </a:r>
          </a:p>
          <a:p>
            <a:pPr algn="l"/>
            <a:endParaRPr lang="en-US" dirty="0"/>
          </a:p>
          <a:p>
            <a:pPr marL="285750" indent="-285750" algn="l">
              <a:buFontTx/>
              <a:buChar char="-"/>
            </a:pPr>
            <a:r>
              <a:rPr lang="en-US" dirty="0"/>
              <a:t>Tensors allow for natural data representation in a model.</a:t>
            </a:r>
          </a:p>
          <a:p>
            <a:pPr marL="285750" indent="-285750" algn="l">
              <a:buFontTx/>
              <a:buChar char="-"/>
            </a:pPr>
            <a:endParaRPr lang="en-US" dirty="0"/>
          </a:p>
          <a:p>
            <a:pPr marL="285750" indent="-285750" algn="l">
              <a:buFontTx/>
              <a:buChar char="-"/>
            </a:pPr>
            <a:r>
              <a:rPr lang="en-US" dirty="0"/>
              <a:t>Tensors are also very mathematical in nature.</a:t>
            </a:r>
          </a:p>
          <a:p>
            <a:pPr marL="285750" indent="-285750" algn="l">
              <a:buFontTx/>
              <a:buChar char="-"/>
            </a:pPr>
            <a:endParaRPr lang="en-US" dirty="0"/>
          </a:p>
          <a:p>
            <a:pPr marL="285750" indent="-285750" algn="l">
              <a:buFontTx/>
              <a:buChar char="-"/>
            </a:pPr>
            <a:r>
              <a:rPr lang="en-US" dirty="0"/>
              <a:t>They are based on multi-dimensional arrays which allow for several computational operations from mathematical fields, primarily linear algebra.</a:t>
            </a:r>
          </a:p>
          <a:p>
            <a:pPr marL="285750" indent="-285750" algn="l">
              <a:buFontTx/>
              <a:buChar char="-"/>
            </a:pPr>
            <a:endParaRPr lang="en-US" dirty="0"/>
          </a:p>
          <a:p>
            <a:pPr marL="285750" indent="-285750" algn="l">
              <a:buFontTx/>
              <a:buChar char="-"/>
            </a:pPr>
            <a:r>
              <a:rPr lang="en-US" dirty="0"/>
              <a:t>These operations, along with GPU allocation, can be very useful when training a model. </a:t>
            </a:r>
          </a:p>
          <a:p>
            <a:pPr marL="285750" indent="-285750" algn="l">
              <a:buFontTx/>
              <a:buChar char="-"/>
            </a:pPr>
            <a:endParaRPr lang="en-US" dirty="0"/>
          </a:p>
          <a:p>
            <a:pPr marL="285750" indent="-285750" algn="l">
              <a:buFontTx/>
              <a:buChar char="-"/>
            </a:pPr>
            <a:endParaRPr lang="en-US" dirty="0"/>
          </a:p>
          <a:p>
            <a:pPr marL="285750" indent="-285750" algn="l">
              <a:buFontTx/>
              <a:buChar char="-"/>
            </a:pPr>
            <a:endParaRPr lang="en-US" dirty="0"/>
          </a:p>
        </p:txBody>
      </p:sp>
    </p:spTree>
    <p:extLst>
      <p:ext uri="{BB962C8B-B14F-4D97-AF65-F5344CB8AC3E}">
        <p14:creationId xmlns:p14="http://schemas.microsoft.com/office/powerpoint/2010/main" val="2884983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D7729-880F-477B-1AC4-E9E7640AE39D}"/>
              </a:ext>
            </a:extLst>
          </p:cNvPr>
          <p:cNvSpPr>
            <a:spLocks noGrp="1"/>
          </p:cNvSpPr>
          <p:nvPr>
            <p:ph type="title"/>
          </p:nvPr>
        </p:nvSpPr>
        <p:spPr>
          <a:xfrm>
            <a:off x="381001" y="2"/>
            <a:ext cx="11429360" cy="843717"/>
          </a:xfrm>
        </p:spPr>
        <p:txBody>
          <a:bodyPr anchor="ctr">
            <a:normAutofit/>
          </a:bodyPr>
          <a:lstStyle/>
          <a:p>
            <a:pPr algn="ctr"/>
            <a:r>
              <a:rPr lang="en-US" dirty="0"/>
              <a:t>A SPECIAL DAY</a:t>
            </a:r>
          </a:p>
        </p:txBody>
      </p:sp>
      <p:pic>
        <p:nvPicPr>
          <p:cNvPr id="2050" name="Picture 2" descr="happy birthday and go gators. | Gator logo, Florida gators logo, Uf gators">
            <a:extLst>
              <a:ext uri="{FF2B5EF4-FFF2-40B4-BE49-F238E27FC236}">
                <a16:creationId xmlns:a16="http://schemas.microsoft.com/office/drawing/2014/main" id="{F619CF13-CD20-DB9A-3945-CC1FB701B9D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9898" y="843719"/>
            <a:ext cx="3861571" cy="5385876"/>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7439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693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chemeClr val="tx1"/>
          </a:solidFill>
        </a:ln>
      </a:spPr>
      <a:bodyPr lIns="45720" rIns="45720" rtlCol="0" anchor="ctr">
        <a:normAutofit fontScale="92500" lnSpcReduction="20000"/>
      </a:bodyPr>
      <a:lstStyle>
        <a:defPPr algn="ctr">
          <a:defRPr dirty="0" err="1" smtClean="0">
            <a:solidFill>
              <a:schemeClr val="tx1"/>
            </a:solidFill>
            <a:latin typeface="Gentona Book"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latin typeface="Gentona Book" pitchFamily="2" charset="77"/>
          </a:defRPr>
        </a:defPPr>
      </a:lstStyle>
    </a:txDef>
  </a:objectDefaults>
  <a:extraClrSchemeLst/>
  <a:extLst>
    <a:ext uri="{05A4C25C-085E-4340-85A3-A5531E510DB2}">
      <thm15:themeFamily xmlns:thm15="http://schemas.microsoft.com/office/thememl/2012/main" name="Presentation12" id="{48B37A77-3EF4-9941-A8E5-EB924710A769}" vid="{C326E940-DFE3-9C4B-BFAC-140ADAAE5C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2585</TotalTime>
  <Words>1233</Words>
  <Application>Microsoft Macintosh PowerPoint</Application>
  <PresentationFormat>Widescreen</PresentationFormat>
  <Paragraphs>67</Paragraphs>
  <Slides>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Obviously Wide Bold</vt:lpstr>
      <vt:lpstr>Wingdings</vt:lpstr>
      <vt:lpstr>Obviously Wide Thin</vt:lpstr>
      <vt:lpstr>Gentona Book</vt:lpstr>
      <vt:lpstr>Arial</vt:lpstr>
      <vt:lpstr>Söhne</vt:lpstr>
      <vt:lpstr>Obviously Wide Semi</vt:lpstr>
      <vt:lpstr>System Font Regular</vt:lpstr>
      <vt:lpstr>Calibri</vt:lpstr>
      <vt:lpstr>Office Theme</vt:lpstr>
      <vt:lpstr>A LOOK AT TENSORS, DATASETS, AND DATALOADERS IN PYTORCH</vt:lpstr>
      <vt:lpstr>INTRODUCTION</vt:lpstr>
      <vt:lpstr>DATASETS IN PYTORCH</vt:lpstr>
      <vt:lpstr>CREATING CUSTOM DATA SETS IN PYTORCH</vt:lpstr>
      <vt:lpstr>DATA LOADERS IN PYTORCH</vt:lpstr>
      <vt:lpstr>TENSORS IN PYTORCH</vt:lpstr>
      <vt:lpstr>A SPECIAL 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COLLEGE</dc:title>
  <dc:creator>Logan,Allison</dc:creator>
  <cp:lastModifiedBy>Ayoubi, Gabriel O.</cp:lastModifiedBy>
  <cp:revision>17</cp:revision>
  <dcterms:created xsi:type="dcterms:W3CDTF">2023-01-11T13:28:39Z</dcterms:created>
  <dcterms:modified xsi:type="dcterms:W3CDTF">2023-07-05T13:39:39Z</dcterms:modified>
</cp:coreProperties>
</file>