
<file path=[Content_Types].xml><?xml version="1.0" encoding="utf-8"?>
<Types xmlns="http://schemas.openxmlformats.org/package/2006/content-types">
  <Default Extension="emf" ContentType="image/x-emf"/>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1485" r:id="rId2"/>
    <p:sldId id="1471" r:id="rId3"/>
    <p:sldId id="1487" r:id="rId4"/>
    <p:sldId id="1486" r:id="rId5"/>
    <p:sldId id="1488" r:id="rId6"/>
    <p:sldId id="1489" r:id="rId7"/>
    <p:sldId id="1490" r:id="rId8"/>
    <p:sldId id="1491" r:id="rId9"/>
    <p:sldId id="1458" r:id="rId10"/>
  </p:sldIdLst>
  <p:sldSz cx="9144000" cy="6858000" type="screen4x3"/>
  <p:notesSz cx="6858000" cy="9144000"/>
  <p:embeddedFontLst>
    <p:embeddedFont>
      <p:font typeface="Arial Black" panose="020B0A04020102020204" pitchFamily="34" charset="0"/>
      <p:bold r:id="rId12"/>
    </p:embeddedFont>
    <p:embeddedFont>
      <p:font typeface="Calibri" panose="020F0502020204030204" pitchFamily="34" charset="0"/>
      <p:regular r:id="rId13"/>
      <p:bold r:id="rId14"/>
      <p:italic r:id="rId15"/>
      <p:boldItalic r:id="rId16"/>
    </p:embeddedFont>
    <p:embeddedFont>
      <p:font typeface="Gentona Book" panose="00000800000000000000" charset="0"/>
      <p:regular r:id="rId17"/>
      <p:bold r:id="rId18"/>
      <p: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A5"/>
    <a:srgbClr val="ED7C24"/>
    <a:srgbClr val="EB8326"/>
    <a:srgbClr val="E98827"/>
    <a:srgbClr val="E7932D"/>
    <a:srgbClr val="E59930"/>
    <a:srgbClr val="E39F33"/>
    <a:srgbClr val="ED7E24"/>
    <a:srgbClr val="000000"/>
    <a:srgbClr val="EA8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582EBA-AB8E-4A04-A3E8-D041C3B53297}" v="33" dt="2023-06-16T15:47:36.6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98"/>
    <p:restoredTop sz="93447" autoAdjust="0"/>
  </p:normalViewPr>
  <p:slideViewPr>
    <p:cSldViewPr snapToGrid="0" snapToObjects="1">
      <p:cViewPr varScale="1">
        <p:scale>
          <a:sx n="63" d="100"/>
          <a:sy n="63" d="100"/>
        </p:scale>
        <p:origin x="1648" y="56"/>
      </p:cViewPr>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11911-7B65-A44F-93E6-356E0048A6AF}" type="datetimeFigureOut">
              <a:rPr lang="en-US" smtClean="0"/>
              <a:t>6/30/2023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2D10F1-7D42-A34F-BAC8-00C0AABB3DFF}" type="slidenum">
              <a:rPr lang="en-US" smtClean="0"/>
              <a:t>‹#›</a:t>
            </a:fld>
            <a:endParaRPr lang="en-US"/>
          </a:p>
        </p:txBody>
      </p:sp>
    </p:spTree>
    <p:extLst>
      <p:ext uri="{BB962C8B-B14F-4D97-AF65-F5344CB8AC3E}">
        <p14:creationId xmlns:p14="http://schemas.microsoft.com/office/powerpoint/2010/main" val="423634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D1D5DB"/>
                </a:solidFill>
                <a:effectLst/>
                <a:latin typeface="Söhne"/>
              </a:rPr>
              <a:t>Resampling: If the sample rate of the loaded audio is different from the target sample rate specified</a:t>
            </a:r>
          </a:p>
          <a:p>
            <a:endParaRPr lang="en-US" b="0" i="0" dirty="0">
              <a:solidFill>
                <a:srgbClr val="D1D5DB"/>
              </a:solidFill>
              <a:effectLst/>
              <a:latin typeface="Söhne"/>
            </a:endParaRPr>
          </a:p>
          <a:p>
            <a:r>
              <a:rPr lang="en-US" b="0" i="0" dirty="0">
                <a:solidFill>
                  <a:srgbClr val="D1D5DB"/>
                </a:solidFill>
                <a:effectLst/>
                <a:latin typeface="Söhne"/>
              </a:rPr>
              <a:t>If the signal is longer than </a:t>
            </a:r>
            <a:r>
              <a:rPr lang="en-US" dirty="0" err="1"/>
              <a:t>num_samples</a:t>
            </a:r>
            <a:r>
              <a:rPr lang="en-US" b="0" i="0" dirty="0">
                <a:solidFill>
                  <a:srgbClr val="D1D5DB"/>
                </a:solidFill>
                <a:effectLst/>
                <a:latin typeface="Söhne"/>
              </a:rPr>
              <a:t>, it is trimmed to the desired length. If it is shorter, it is padded with zeros to match the desired length</a:t>
            </a:r>
          </a:p>
          <a:p>
            <a:endParaRPr lang="en-US" b="0" i="0" dirty="0">
              <a:solidFill>
                <a:srgbClr val="D1D5DB"/>
              </a:solidFill>
              <a:effectLst/>
              <a:latin typeface="Söhne"/>
            </a:endParaRPr>
          </a:p>
          <a:p>
            <a:r>
              <a:rPr lang="en-US" b="0" i="0" dirty="0">
                <a:solidFill>
                  <a:srgbClr val="D1D5DB"/>
                </a:solidFill>
                <a:effectLst/>
                <a:latin typeface="Söhne"/>
              </a:rPr>
              <a:t>*the code applies resampling using the functions _</a:t>
            </a:r>
            <a:r>
              <a:rPr lang="en-US" b="0" i="0" dirty="0" err="1">
                <a:solidFill>
                  <a:srgbClr val="D1D5DB"/>
                </a:solidFill>
                <a:effectLst/>
                <a:latin typeface="Söhne"/>
              </a:rPr>
              <a:t>cut_if_necessary</a:t>
            </a:r>
            <a:r>
              <a:rPr lang="en-US" b="0" i="0" dirty="0">
                <a:solidFill>
                  <a:srgbClr val="D1D5DB"/>
                </a:solidFill>
                <a:effectLst/>
                <a:latin typeface="Söhne"/>
              </a:rPr>
              <a:t> and _</a:t>
            </a:r>
            <a:r>
              <a:rPr lang="en-US" b="0" i="0" dirty="0" err="1">
                <a:solidFill>
                  <a:srgbClr val="D1D5DB"/>
                </a:solidFill>
                <a:effectLst/>
                <a:latin typeface="Söhne"/>
              </a:rPr>
              <a:t>right_pad_if_necessary</a:t>
            </a:r>
            <a:r>
              <a:rPr lang="en-US" b="0" i="0" dirty="0">
                <a:solidFill>
                  <a:srgbClr val="D1D5DB"/>
                </a:solidFill>
                <a:effectLst/>
                <a:latin typeface="Söhne"/>
              </a:rPr>
              <a:t>.. </a:t>
            </a:r>
          </a:p>
          <a:p>
            <a:endParaRPr lang="en-US" b="0" i="0" dirty="0">
              <a:solidFill>
                <a:srgbClr val="D1D5DB"/>
              </a:solidFill>
              <a:effectLst/>
              <a:latin typeface="Söhne"/>
            </a:endParaRPr>
          </a:p>
          <a:p>
            <a:endParaRPr lang="en-US" b="0" i="0" dirty="0">
              <a:solidFill>
                <a:srgbClr val="D1D5DB"/>
              </a:solidFill>
              <a:effectLst/>
              <a:latin typeface="Söhne"/>
            </a:endParaRPr>
          </a:p>
          <a:p>
            <a:endParaRPr lang="en-US" b="0" i="0" dirty="0">
              <a:solidFill>
                <a:srgbClr val="D1D5DB"/>
              </a:solidFill>
              <a:effectLst/>
              <a:latin typeface="Söhne"/>
            </a:endParaRPr>
          </a:p>
          <a:p>
            <a:r>
              <a:rPr lang="en-US" b="0" i="0" dirty="0">
                <a:solidFill>
                  <a:srgbClr val="D1D5DB"/>
                </a:solidFill>
                <a:effectLst/>
                <a:latin typeface="Söhne"/>
              </a:rPr>
              <a:t>By performing these uniformization steps, the audio samples are processed consistently, making them suitable for input to a machine learning model.</a:t>
            </a:r>
          </a:p>
          <a:p>
            <a:endParaRPr lang="en-US" b="0" i="0" dirty="0">
              <a:solidFill>
                <a:srgbClr val="D1D5DB"/>
              </a:solidFill>
              <a:effectLst/>
              <a:latin typeface="Söhne"/>
            </a:endParaRPr>
          </a:p>
          <a:p>
            <a:endParaRPr lang="en-US" b="0" i="0" dirty="0">
              <a:solidFill>
                <a:srgbClr val="D1D5DB"/>
              </a:solidFill>
              <a:effectLst/>
              <a:latin typeface="Söhne"/>
            </a:endParaRPr>
          </a:p>
        </p:txBody>
      </p:sp>
      <p:sp>
        <p:nvSpPr>
          <p:cNvPr id="4" name="Slide Number Placeholder 3"/>
          <p:cNvSpPr>
            <a:spLocks noGrp="1"/>
          </p:cNvSpPr>
          <p:nvPr>
            <p:ph type="sldNum" sz="quarter" idx="5"/>
          </p:nvPr>
        </p:nvSpPr>
        <p:spPr/>
        <p:txBody>
          <a:bodyPr/>
          <a:lstStyle/>
          <a:p>
            <a:fld id="{972D10F1-7D42-A34F-BAC8-00C0AABB3DFF}" type="slidenum">
              <a:rPr lang="en-US" smtClean="0"/>
              <a:t>2</a:t>
            </a:fld>
            <a:endParaRPr lang="en-US"/>
          </a:p>
        </p:txBody>
      </p:sp>
    </p:spTree>
    <p:extLst>
      <p:ext uri="{BB962C8B-B14F-4D97-AF65-F5344CB8AC3E}">
        <p14:creationId xmlns:p14="http://schemas.microsoft.com/office/powerpoint/2010/main" val="1340903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rPr>
              <a:t>The basics of CNN networks</a:t>
            </a:r>
          </a:p>
          <a:p>
            <a:endParaRPr lang="en-US" b="0" dirty="0">
              <a:effectLst/>
            </a:endParaRPr>
          </a:p>
          <a:p>
            <a:r>
              <a:rPr lang="en-US" b="0" dirty="0">
                <a:effectLst/>
              </a:rPr>
              <a:t>Kernel convolution is a process where we take a small grid of numbers and we pass them over the whole image, transforming it based on what those numbers are. By using different numbers in the kernel, we can perform task such as blurs and edge detection.</a:t>
            </a:r>
          </a:p>
          <a:p>
            <a:endParaRPr lang="en-US" b="0" dirty="0">
              <a:effectLst/>
            </a:endParaRPr>
          </a:p>
          <a:p>
            <a:r>
              <a:rPr lang="en-US" dirty="0"/>
              <a:t>we are trying to find out the amount of difference between the left and right side of an image in the kernel convolution grid to determine changes in color </a:t>
            </a:r>
            <a:endParaRPr lang="en-US" b="0" dirty="0">
              <a:effectLst/>
            </a:endParaRPr>
          </a:p>
          <a:p>
            <a:endParaRPr lang="en-US" b="0" dirty="0">
              <a:effectLst/>
            </a:endParaRPr>
          </a:p>
          <a:p>
            <a:r>
              <a:rPr lang="en-US" b="0" dirty="0">
                <a:effectLst/>
              </a:rPr>
              <a:t>*Edge Detection tries to find the regions in an image where we have a sharp change in intensity or a Sharp change in color a high value indicates a steep change, and a low value indicates a shallow change</a:t>
            </a:r>
          </a:p>
          <a:p>
            <a:endParaRPr lang="en-US" b="0" dirty="0">
              <a:effectLst/>
            </a:endParaRPr>
          </a:p>
          <a:p>
            <a:endParaRPr lang="en-US" b="0" dirty="0"/>
          </a:p>
        </p:txBody>
      </p:sp>
      <p:sp>
        <p:nvSpPr>
          <p:cNvPr id="4" name="Slide Number Placeholder 3"/>
          <p:cNvSpPr>
            <a:spLocks noGrp="1"/>
          </p:cNvSpPr>
          <p:nvPr>
            <p:ph type="sldNum" sz="quarter" idx="5"/>
          </p:nvPr>
        </p:nvSpPr>
        <p:spPr/>
        <p:txBody>
          <a:bodyPr/>
          <a:lstStyle/>
          <a:p>
            <a:fld id="{972D10F1-7D42-A34F-BAC8-00C0AABB3DFF}" type="slidenum">
              <a:rPr lang="en-US" smtClean="0"/>
              <a:t>4</a:t>
            </a:fld>
            <a:endParaRPr lang="en-US"/>
          </a:p>
        </p:txBody>
      </p:sp>
    </p:spTree>
    <p:extLst>
      <p:ext uri="{BB962C8B-B14F-4D97-AF65-F5344CB8AC3E}">
        <p14:creationId xmlns:p14="http://schemas.microsoft.com/office/powerpoint/2010/main" val="345338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convolutions of convolutions are analyzed by the model and weights are adjusted using a library that implements back propagation to move the weights in a direction that improves our model output</a:t>
            </a:r>
          </a:p>
        </p:txBody>
      </p:sp>
      <p:sp>
        <p:nvSpPr>
          <p:cNvPr id="4" name="Slide Number Placeholder 3"/>
          <p:cNvSpPr>
            <a:spLocks noGrp="1"/>
          </p:cNvSpPr>
          <p:nvPr>
            <p:ph type="sldNum" sz="quarter" idx="5"/>
          </p:nvPr>
        </p:nvSpPr>
        <p:spPr/>
        <p:txBody>
          <a:bodyPr/>
          <a:lstStyle/>
          <a:p>
            <a:fld id="{972D10F1-7D42-A34F-BAC8-00C0AABB3DFF}" type="slidenum">
              <a:rPr lang="en-US" smtClean="0"/>
              <a:t>5</a:t>
            </a:fld>
            <a:endParaRPr lang="en-US"/>
          </a:p>
        </p:txBody>
      </p:sp>
    </p:spTree>
    <p:extLst>
      <p:ext uri="{BB962C8B-B14F-4D97-AF65-F5344CB8AC3E}">
        <p14:creationId xmlns:p14="http://schemas.microsoft.com/office/powerpoint/2010/main" val="114437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Tutorial code only retrieved a batch size of 1</a:t>
            </a:r>
          </a:p>
          <a:p>
            <a:endParaRPr lang="en-US" dirty="0"/>
          </a:p>
          <a:p>
            <a:r>
              <a:rPr lang="en-US" b="0" i="0" dirty="0">
                <a:solidFill>
                  <a:srgbClr val="D1D5DB"/>
                </a:solidFill>
                <a:effectLst/>
                <a:latin typeface="Söhne"/>
              </a:rPr>
              <a:t>the loop iterates through the indices of the </a:t>
            </a:r>
            <a:r>
              <a:rPr lang="en-US" b="0" i="0" dirty="0" err="1">
                <a:solidFill>
                  <a:srgbClr val="D1D5DB"/>
                </a:solidFill>
                <a:effectLst/>
                <a:latin typeface="Söhne"/>
              </a:rPr>
              <a:t>UrbanSoundDataset</a:t>
            </a:r>
            <a:r>
              <a:rPr lang="en-US" b="0" i="0" dirty="0">
                <a:solidFill>
                  <a:srgbClr val="D1D5DB"/>
                </a:solidFill>
                <a:effectLst/>
                <a:latin typeface="Söhne"/>
              </a:rPr>
              <a:t> using </a:t>
            </a:r>
            <a:r>
              <a:rPr lang="en-US" dirty="0"/>
              <a:t>range(</a:t>
            </a:r>
            <a:r>
              <a:rPr lang="en-US" dirty="0" err="1"/>
              <a:t>len</a:t>
            </a:r>
            <a:r>
              <a:rPr lang="en-US" dirty="0"/>
              <a:t>(</a:t>
            </a:r>
            <a:r>
              <a:rPr lang="en-US" dirty="0" err="1"/>
              <a:t>usd</a:t>
            </a:r>
            <a:r>
              <a:rPr lang="en-US" dirty="0"/>
              <a:t>))</a:t>
            </a:r>
            <a:r>
              <a:rPr lang="en-US" b="0" i="0" dirty="0">
                <a:solidFill>
                  <a:srgbClr val="D1D5DB"/>
                </a:solidFill>
                <a:effectLst/>
                <a:latin typeface="Söhne"/>
              </a:rPr>
              <a:t>. For each iteration, it retrieves the input data and target label allowing me to print out the sample number, input data, and the predicted vs expected results.</a:t>
            </a:r>
          </a:p>
          <a:p>
            <a:endParaRPr lang="en-US" b="0" i="0" dirty="0">
              <a:solidFill>
                <a:srgbClr val="D1D5DB"/>
              </a:solidFill>
              <a:effectLst/>
              <a:latin typeface="Söhne"/>
            </a:endParaRPr>
          </a:p>
          <a:p>
            <a:r>
              <a:rPr lang="en-US" b="0" i="0" dirty="0">
                <a:solidFill>
                  <a:srgbClr val="D1D5DB"/>
                </a:solidFill>
                <a:effectLst/>
                <a:latin typeface="Söhne"/>
              </a:rPr>
              <a:t>Removing the print (input) statement from the code allowed me to analyze the model results in more of a concise manner.</a:t>
            </a:r>
          </a:p>
        </p:txBody>
      </p:sp>
      <p:sp>
        <p:nvSpPr>
          <p:cNvPr id="4" name="Slide Number Placeholder 3"/>
          <p:cNvSpPr>
            <a:spLocks noGrp="1"/>
          </p:cNvSpPr>
          <p:nvPr>
            <p:ph type="sldNum" sz="quarter" idx="5"/>
          </p:nvPr>
        </p:nvSpPr>
        <p:spPr/>
        <p:txBody>
          <a:bodyPr/>
          <a:lstStyle/>
          <a:p>
            <a:fld id="{972D10F1-7D42-A34F-BAC8-00C0AABB3DFF}" type="slidenum">
              <a:rPr lang="en-US" smtClean="0"/>
              <a:t>7</a:t>
            </a:fld>
            <a:endParaRPr lang="en-US"/>
          </a:p>
        </p:txBody>
      </p:sp>
    </p:spTree>
    <p:extLst>
      <p:ext uri="{BB962C8B-B14F-4D97-AF65-F5344CB8AC3E}">
        <p14:creationId xmlns:p14="http://schemas.microsoft.com/office/powerpoint/2010/main" val="1935148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ertheim Lab Background)">
    <p:bg>
      <p:bgPr>
        <a:solidFill>
          <a:schemeClr val="tx1"/>
        </a:solidFill>
        <a:effectLst/>
      </p:bgPr>
    </p:bg>
    <p:spTree>
      <p:nvGrpSpPr>
        <p:cNvPr id="1" name=""/>
        <p:cNvGrpSpPr/>
        <p:nvPr/>
      </p:nvGrpSpPr>
      <p:grpSpPr>
        <a:xfrm>
          <a:off x="0" y="0"/>
          <a:ext cx="0" cy="0"/>
          <a:chOff x="0" y="0"/>
          <a:chExt cx="0" cy="0"/>
        </a:xfrm>
      </p:grpSpPr>
      <p:pic>
        <p:nvPicPr>
          <p:cNvPr id="16" name="Picture 15" descr="A picture containing text, outdoor, dark, day&#10;&#10;Description automatically generated">
            <a:extLst>
              <a:ext uri="{FF2B5EF4-FFF2-40B4-BE49-F238E27FC236}">
                <a16:creationId xmlns:a16="http://schemas.microsoft.com/office/drawing/2014/main" id="{86BF1514-D874-45AC-CD65-66B97C6B70B2}"/>
              </a:ext>
            </a:extLst>
          </p:cNvPr>
          <p:cNvPicPr>
            <a:picLocks noChangeAspect="1"/>
          </p:cNvPicPr>
          <p:nvPr userDrawn="1"/>
        </p:nvPicPr>
        <p:blipFill>
          <a:blip r:embed="rId2"/>
          <a:stretch>
            <a:fillRect/>
          </a:stretch>
        </p:blipFill>
        <p:spPr>
          <a:xfrm>
            <a:off x="-2034" y="3048"/>
            <a:ext cx="9148068" cy="6854952"/>
          </a:xfrm>
          <a:prstGeom prst="rect">
            <a:avLst/>
          </a:prstGeom>
        </p:spPr>
      </p:pic>
      <p:pic>
        <p:nvPicPr>
          <p:cNvPr id="9" name="Picture 8">
            <a:extLst>
              <a:ext uri="{FF2B5EF4-FFF2-40B4-BE49-F238E27FC236}">
                <a16:creationId xmlns:a16="http://schemas.microsoft.com/office/drawing/2014/main" id="{90F9A798-58B7-BF5D-2576-E915EC5F92D6}"/>
              </a:ext>
            </a:extLst>
          </p:cNvPr>
          <p:cNvPicPr>
            <a:picLocks noChangeAspect="1"/>
          </p:cNvPicPr>
          <p:nvPr userDrawn="1"/>
        </p:nvPicPr>
        <p:blipFill rotWithShape="1">
          <a:blip r:embed="rId3"/>
          <a:srcRect l="-16667" r="-16667"/>
          <a:stretch/>
        </p:blipFill>
        <p:spPr>
          <a:xfrm>
            <a:off x="-151487" y="237989"/>
            <a:ext cx="2915235" cy="533488"/>
          </a:xfrm>
          <a:prstGeom prst="rect">
            <a:avLst/>
          </a:prstGeom>
        </p:spPr>
      </p:pic>
      <p:sp>
        <p:nvSpPr>
          <p:cNvPr id="10" name="Title 1">
            <a:extLst>
              <a:ext uri="{FF2B5EF4-FFF2-40B4-BE49-F238E27FC236}">
                <a16:creationId xmlns:a16="http://schemas.microsoft.com/office/drawing/2014/main" id="{94A022F9-79AE-F090-90F1-DED5C93325E2}"/>
              </a:ext>
            </a:extLst>
          </p:cNvPr>
          <p:cNvSpPr>
            <a:spLocks noGrp="1"/>
          </p:cNvSpPr>
          <p:nvPr>
            <p:ph type="ctrTitle" hasCustomPrompt="1"/>
          </p:nvPr>
        </p:nvSpPr>
        <p:spPr>
          <a:xfrm>
            <a:off x="388758" y="3361270"/>
            <a:ext cx="8560234" cy="743997"/>
          </a:xfrm>
        </p:spPr>
        <p:txBody>
          <a:bodyPr anchor="b" anchorCtr="0">
            <a:normAutofit/>
          </a:bodyPr>
          <a:lstStyle>
            <a:lvl1pPr>
              <a:defRPr sz="3600" b="1" i="0" spc="51" baseline="0">
                <a:solidFill>
                  <a:schemeClr val="bg1"/>
                </a:solidFill>
                <a:latin typeface="Arial" panose="020B0604020202020204" pitchFamily="34" charset="0"/>
                <a:cs typeface="Arial" panose="020B0604020202020204" pitchFamily="34" charset="0"/>
              </a:defRPr>
            </a:lvl1pPr>
          </a:lstStyle>
          <a:p>
            <a:pPr algn="l"/>
            <a:r>
              <a:rPr lang="en-US" dirty="0"/>
              <a:t>PRESENTATION TITLE (ALL CAPS)</a:t>
            </a:r>
          </a:p>
        </p:txBody>
      </p:sp>
      <p:sp>
        <p:nvSpPr>
          <p:cNvPr id="13" name="Content Placeholder 10">
            <a:extLst>
              <a:ext uri="{FF2B5EF4-FFF2-40B4-BE49-F238E27FC236}">
                <a16:creationId xmlns:a16="http://schemas.microsoft.com/office/drawing/2014/main" id="{C0C6D0B1-CF8C-E9A6-EC2D-9D7F712E8D12}"/>
              </a:ext>
            </a:extLst>
          </p:cNvPr>
          <p:cNvSpPr>
            <a:spLocks noGrp="1"/>
          </p:cNvSpPr>
          <p:nvPr>
            <p:ph sz="quarter" idx="10" hasCustomPrompt="1"/>
          </p:nvPr>
        </p:nvSpPr>
        <p:spPr>
          <a:xfrm>
            <a:off x="388762" y="4251419"/>
            <a:ext cx="8560030" cy="743997"/>
          </a:xfrm>
        </p:spPr>
        <p:txBody>
          <a:bodyPr>
            <a:noAutofit/>
          </a:bodyPr>
          <a:lstStyle>
            <a:lvl1pPr marL="0" indent="0">
              <a:spcBef>
                <a:spcPts val="0"/>
              </a:spcBef>
              <a:spcAft>
                <a:spcPts val="0"/>
              </a:spcAft>
              <a:buNone/>
              <a:defRPr sz="1800">
                <a:solidFill>
                  <a:schemeClr val="bg1"/>
                </a:solidFill>
                <a:latin typeface="Arial" panose="020B0604020202020204" pitchFamily="34" charset="0"/>
                <a:cs typeface="Arial" panose="020B0604020202020204" pitchFamily="34" charset="0"/>
              </a:defRPr>
            </a:lvl1pPr>
            <a:lvl2pPr marL="457167"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a:t>
            </a:r>
            <a:br>
              <a:rPr lang="en-US" dirty="0"/>
            </a:br>
            <a:r>
              <a:rPr lang="en-US" dirty="0"/>
              <a:t>Location</a:t>
            </a:r>
          </a:p>
        </p:txBody>
      </p:sp>
      <p:sp>
        <p:nvSpPr>
          <p:cNvPr id="14" name="Content Placeholder 10">
            <a:extLst>
              <a:ext uri="{FF2B5EF4-FFF2-40B4-BE49-F238E27FC236}">
                <a16:creationId xmlns:a16="http://schemas.microsoft.com/office/drawing/2014/main" id="{C31C4509-C1BA-4F35-7669-D95EBA4EFECD}"/>
              </a:ext>
            </a:extLst>
          </p:cNvPr>
          <p:cNvSpPr>
            <a:spLocks noGrp="1"/>
          </p:cNvSpPr>
          <p:nvPr>
            <p:ph sz="quarter" idx="11" hasCustomPrompt="1"/>
          </p:nvPr>
        </p:nvSpPr>
        <p:spPr>
          <a:xfrm>
            <a:off x="388762" y="5141567"/>
            <a:ext cx="8560030" cy="1033102"/>
          </a:xfrm>
        </p:spPr>
        <p:txBody>
          <a:bodyPr>
            <a:noAutofit/>
          </a:bodyPr>
          <a:lstStyle>
            <a:lvl1pPr marL="0" indent="0" algn="l">
              <a:spcBef>
                <a:spcPts val="0"/>
              </a:spcBef>
              <a:spcAft>
                <a:spcPts val="0"/>
              </a:spcAft>
              <a:buNone/>
              <a:defRPr sz="1800">
                <a:solidFill>
                  <a:schemeClr val="bg1"/>
                </a:solidFill>
                <a:latin typeface="Arial" panose="020B0604020202020204" pitchFamily="34" charset="0"/>
                <a:cs typeface="Arial" panose="020B0604020202020204" pitchFamily="34" charset="0"/>
              </a:defRPr>
            </a:lvl1pPr>
            <a:lvl2pPr marL="457167"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Full Name</a:t>
            </a:r>
            <a:br>
              <a:rPr lang="en-US" dirty="0"/>
            </a:br>
            <a:r>
              <a:rPr lang="en-US" dirty="0"/>
              <a:t>Administrative Title</a:t>
            </a:r>
            <a:br>
              <a:rPr lang="en-US" dirty="0"/>
            </a:br>
            <a:r>
              <a:rPr lang="en-US" dirty="0"/>
              <a:t>Academic Title (Optional)</a:t>
            </a:r>
          </a:p>
        </p:txBody>
      </p:sp>
    </p:spTree>
    <p:extLst>
      <p:ext uri="{BB962C8B-B14F-4D97-AF65-F5344CB8AC3E}">
        <p14:creationId xmlns:p14="http://schemas.microsoft.com/office/powerpoint/2010/main" val="3193063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ad Chart for Plannin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A201494-D9B1-10DB-B52A-822F8F062672}"/>
              </a:ext>
            </a:extLst>
          </p:cNvPr>
          <p:cNvGrpSpPr>
            <a:grpSpLocks noChangeAspect="1"/>
          </p:cNvGrpSpPr>
          <p:nvPr userDrawn="1"/>
        </p:nvGrpSpPr>
        <p:grpSpPr>
          <a:xfrm>
            <a:off x="971311" y="1271246"/>
            <a:ext cx="7200900" cy="4800600"/>
            <a:chOff x="609280" y="945242"/>
            <a:chExt cx="10973120" cy="5492363"/>
          </a:xfrm>
        </p:grpSpPr>
        <p:sp>
          <p:nvSpPr>
            <p:cNvPr id="3" name="Rectangle 2">
              <a:extLst>
                <a:ext uri="{FF2B5EF4-FFF2-40B4-BE49-F238E27FC236}">
                  <a16:creationId xmlns:a16="http://schemas.microsoft.com/office/drawing/2014/main" id="{29BBB07B-4464-A3BC-B007-6898C6B7FDEA}"/>
                </a:ext>
              </a:extLst>
            </p:cNvPr>
            <p:cNvSpPr>
              <a:spLocks/>
            </p:cNvSpPr>
            <p:nvPr userDrawn="1"/>
          </p:nvSpPr>
          <p:spPr>
            <a:xfrm>
              <a:off x="609280" y="945242"/>
              <a:ext cx="10972795" cy="5486400"/>
            </a:xfrm>
            <a:prstGeom prst="rect">
              <a:avLst/>
            </a:prstGeom>
            <a:solidFill>
              <a:schemeClr val="bg2"/>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ormAutofit/>
            </a:bodyPr>
            <a:lstStyle/>
            <a:p>
              <a:pPr algn="ctr"/>
              <a:endParaRPr lang="en-US" sz="1350" dirty="0" err="1">
                <a:solidFill>
                  <a:schemeClr val="tx1"/>
                </a:solidFill>
                <a:latin typeface="Gentona Book" pitchFamily="2" charset="77"/>
              </a:endParaRPr>
            </a:p>
          </p:txBody>
        </p:sp>
        <p:cxnSp>
          <p:nvCxnSpPr>
            <p:cNvPr id="4" name="Straight Arrow Connector 3">
              <a:extLst>
                <a:ext uri="{FF2B5EF4-FFF2-40B4-BE49-F238E27FC236}">
                  <a16:creationId xmlns:a16="http://schemas.microsoft.com/office/drawing/2014/main" id="{71D903F7-D4C3-74D9-9986-735EAAFE5B98}"/>
                </a:ext>
              </a:extLst>
            </p:cNvPr>
            <p:cNvCxnSpPr>
              <a:cxnSpLocks/>
            </p:cNvCxnSpPr>
            <p:nvPr userDrawn="1"/>
          </p:nvCxnSpPr>
          <p:spPr>
            <a:xfrm>
              <a:off x="609600" y="3694405"/>
              <a:ext cx="10972800" cy="0"/>
            </a:xfrm>
            <a:prstGeom prst="straightConnector1">
              <a:avLst/>
            </a:prstGeom>
            <a:ln w="28575">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D968636-D021-94A1-F5A9-5C64639731E8}"/>
                </a:ext>
              </a:extLst>
            </p:cNvPr>
            <p:cNvCxnSpPr>
              <a:cxnSpLocks/>
            </p:cNvCxnSpPr>
            <p:nvPr userDrawn="1"/>
          </p:nvCxnSpPr>
          <p:spPr>
            <a:xfrm>
              <a:off x="6096000" y="951205"/>
              <a:ext cx="0" cy="5486400"/>
            </a:xfrm>
            <a:prstGeom prst="straightConnector1">
              <a:avLst/>
            </a:prstGeom>
            <a:ln w="28575">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35427457-21F4-1058-48D6-7FB09B2FB206}"/>
              </a:ext>
            </a:extLst>
          </p:cNvPr>
          <p:cNvSpPr txBox="1"/>
          <p:nvPr userDrawn="1"/>
        </p:nvSpPr>
        <p:spPr>
          <a:xfrm>
            <a:off x="971102" y="6066634"/>
            <a:ext cx="543739" cy="300082"/>
          </a:xfrm>
          <a:prstGeom prst="rect">
            <a:avLst/>
          </a:prstGeom>
          <a:noFill/>
        </p:spPr>
        <p:txBody>
          <a:bodyPr wrap="none" rtlCol="0">
            <a:spAutoFit/>
          </a:bodyPr>
          <a:lstStyle/>
          <a:p>
            <a:pPr algn="l"/>
            <a:r>
              <a:rPr lang="en-US" sz="1350" dirty="0">
                <a:solidFill>
                  <a:schemeClr val="bg1">
                    <a:lumMod val="50000"/>
                  </a:schemeClr>
                </a:solidFill>
                <a:latin typeface="Gentona Book" pitchFamily="2" charset="77"/>
              </a:rPr>
              <a:t>LOW</a:t>
            </a:r>
          </a:p>
        </p:txBody>
      </p:sp>
      <p:sp>
        <p:nvSpPr>
          <p:cNvPr id="8" name="TextBox 7">
            <a:extLst>
              <a:ext uri="{FF2B5EF4-FFF2-40B4-BE49-F238E27FC236}">
                <a16:creationId xmlns:a16="http://schemas.microsoft.com/office/drawing/2014/main" id="{1D963337-E7BB-134D-08B0-B6002A4B259C}"/>
              </a:ext>
            </a:extLst>
          </p:cNvPr>
          <p:cNvSpPr txBox="1"/>
          <p:nvPr userDrawn="1"/>
        </p:nvSpPr>
        <p:spPr>
          <a:xfrm>
            <a:off x="7638271" y="6066634"/>
            <a:ext cx="582211" cy="300082"/>
          </a:xfrm>
          <a:prstGeom prst="rect">
            <a:avLst/>
          </a:prstGeom>
          <a:noFill/>
        </p:spPr>
        <p:txBody>
          <a:bodyPr wrap="none" rtlCol="0">
            <a:spAutoFit/>
          </a:bodyPr>
          <a:lstStyle/>
          <a:p>
            <a:pPr algn="l"/>
            <a:r>
              <a:rPr lang="en-US" sz="1350" dirty="0">
                <a:solidFill>
                  <a:schemeClr val="bg1">
                    <a:lumMod val="50000"/>
                  </a:schemeClr>
                </a:solidFill>
                <a:latin typeface="Gentona Book" pitchFamily="2" charset="77"/>
              </a:rPr>
              <a:t>HIGH</a:t>
            </a:r>
          </a:p>
        </p:txBody>
      </p:sp>
      <p:sp>
        <p:nvSpPr>
          <p:cNvPr id="9" name="TextBox 8">
            <a:extLst>
              <a:ext uri="{FF2B5EF4-FFF2-40B4-BE49-F238E27FC236}">
                <a16:creationId xmlns:a16="http://schemas.microsoft.com/office/drawing/2014/main" id="{953F5C04-40A0-5229-F4DF-09DF6229CB59}"/>
              </a:ext>
            </a:extLst>
          </p:cNvPr>
          <p:cNvSpPr txBox="1"/>
          <p:nvPr userDrawn="1"/>
        </p:nvSpPr>
        <p:spPr>
          <a:xfrm rot="16200000">
            <a:off x="541397" y="1472650"/>
            <a:ext cx="582211" cy="300082"/>
          </a:xfrm>
          <a:prstGeom prst="rect">
            <a:avLst/>
          </a:prstGeom>
          <a:noFill/>
        </p:spPr>
        <p:txBody>
          <a:bodyPr wrap="none" rtlCol="0">
            <a:spAutoFit/>
          </a:bodyPr>
          <a:lstStyle/>
          <a:p>
            <a:pPr algn="l"/>
            <a:r>
              <a:rPr lang="en-US" sz="1350" dirty="0">
                <a:solidFill>
                  <a:schemeClr val="bg1">
                    <a:lumMod val="50000"/>
                  </a:schemeClr>
                </a:solidFill>
                <a:latin typeface="Gentona Book" pitchFamily="2" charset="77"/>
              </a:rPr>
              <a:t>HIGH</a:t>
            </a:r>
          </a:p>
        </p:txBody>
      </p:sp>
      <p:sp>
        <p:nvSpPr>
          <p:cNvPr id="10" name="TextBox 9">
            <a:extLst>
              <a:ext uri="{FF2B5EF4-FFF2-40B4-BE49-F238E27FC236}">
                <a16:creationId xmlns:a16="http://schemas.microsoft.com/office/drawing/2014/main" id="{96DFE3E8-9A7F-4E73-E007-C51FB09FC6E2}"/>
              </a:ext>
            </a:extLst>
          </p:cNvPr>
          <p:cNvSpPr txBox="1"/>
          <p:nvPr userDrawn="1"/>
        </p:nvSpPr>
        <p:spPr>
          <a:xfrm rot="16200000">
            <a:off x="560637" y="5567572"/>
            <a:ext cx="543739" cy="300082"/>
          </a:xfrm>
          <a:prstGeom prst="rect">
            <a:avLst/>
          </a:prstGeom>
          <a:noFill/>
        </p:spPr>
        <p:txBody>
          <a:bodyPr wrap="none" rtlCol="0">
            <a:spAutoFit/>
          </a:bodyPr>
          <a:lstStyle/>
          <a:p>
            <a:pPr algn="l"/>
            <a:r>
              <a:rPr lang="en-US" sz="1350" dirty="0">
                <a:solidFill>
                  <a:schemeClr val="bg1">
                    <a:lumMod val="50000"/>
                  </a:schemeClr>
                </a:solidFill>
                <a:latin typeface="Gentona Book" pitchFamily="2" charset="77"/>
              </a:rPr>
              <a:t>LOW</a:t>
            </a:r>
          </a:p>
        </p:txBody>
      </p:sp>
      <p:sp>
        <p:nvSpPr>
          <p:cNvPr id="12" name="Text Placeholder 11">
            <a:extLst>
              <a:ext uri="{FF2B5EF4-FFF2-40B4-BE49-F238E27FC236}">
                <a16:creationId xmlns:a16="http://schemas.microsoft.com/office/drawing/2014/main" id="{E2B2A994-7935-B05D-7232-7A537C58DDF0}"/>
              </a:ext>
            </a:extLst>
          </p:cNvPr>
          <p:cNvSpPr>
            <a:spLocks noGrp="1"/>
          </p:cNvSpPr>
          <p:nvPr>
            <p:ph type="body" sz="quarter" idx="10" hasCustomPrompt="1"/>
          </p:nvPr>
        </p:nvSpPr>
        <p:spPr>
          <a:xfrm>
            <a:off x="2690326" y="6076716"/>
            <a:ext cx="3762665" cy="359250"/>
          </a:xfrm>
        </p:spPr>
        <p:txBody>
          <a:bodyPr anchor="ctr" anchorCtr="0">
            <a:normAutofit/>
          </a:bodyPr>
          <a:lstStyle>
            <a:lvl1pPr marL="0" indent="0" algn="ctr">
              <a:buNone/>
              <a:defRPr sz="1500"/>
            </a:lvl1pPr>
            <a:lvl3pPr marL="685749" indent="0">
              <a:buNone/>
              <a:defRPr/>
            </a:lvl3pPr>
          </a:lstStyle>
          <a:p>
            <a:pPr lvl="0"/>
            <a:r>
              <a:rPr lang="en-US" dirty="0"/>
              <a:t>Click to edit the MEASURE</a:t>
            </a:r>
          </a:p>
        </p:txBody>
      </p:sp>
      <p:sp>
        <p:nvSpPr>
          <p:cNvPr id="15" name="Text Placeholder 14">
            <a:extLst>
              <a:ext uri="{FF2B5EF4-FFF2-40B4-BE49-F238E27FC236}">
                <a16:creationId xmlns:a16="http://schemas.microsoft.com/office/drawing/2014/main" id="{85927FC2-5CC3-BC38-296D-E6D4B80741DF}"/>
              </a:ext>
            </a:extLst>
          </p:cNvPr>
          <p:cNvSpPr>
            <a:spLocks noGrp="1"/>
          </p:cNvSpPr>
          <p:nvPr>
            <p:ph type="body" sz="quarter" idx="11" hasCustomPrompt="1"/>
          </p:nvPr>
        </p:nvSpPr>
        <p:spPr>
          <a:xfrm rot="16200000">
            <a:off x="-841892" y="3544075"/>
            <a:ext cx="3348660" cy="277000"/>
          </a:xfrm>
        </p:spPr>
        <p:txBody>
          <a:bodyPr vert="horz" lIns="91440" tIns="45720" rIns="91440" bIns="45720" rtlCol="0" anchor="ctr" anchorCtr="0">
            <a:normAutofit/>
          </a:bodyPr>
          <a:lstStyle>
            <a:lvl1pPr marL="0" indent="0" algn="ctr">
              <a:buNone/>
              <a:defRPr lang="en-US" sz="1500" dirty="0"/>
            </a:lvl1pPr>
          </a:lstStyle>
          <a:p>
            <a:pPr marL="171438" lvl="0" indent="-171438" algn="ctr"/>
            <a:r>
              <a:rPr lang="en-US" dirty="0"/>
              <a:t>Click to edit the MEASURE</a:t>
            </a:r>
          </a:p>
        </p:txBody>
      </p:sp>
      <p:sp>
        <p:nvSpPr>
          <p:cNvPr id="17" name="Text Placeholder 16">
            <a:extLst>
              <a:ext uri="{FF2B5EF4-FFF2-40B4-BE49-F238E27FC236}">
                <a16:creationId xmlns:a16="http://schemas.microsoft.com/office/drawing/2014/main" id="{7AEA73A6-651E-69AD-99B3-6B6C84BD28C6}"/>
              </a:ext>
            </a:extLst>
          </p:cNvPr>
          <p:cNvSpPr>
            <a:spLocks noGrp="1"/>
          </p:cNvSpPr>
          <p:nvPr>
            <p:ph type="body" sz="quarter" idx="12" hasCustomPrompt="1"/>
          </p:nvPr>
        </p:nvSpPr>
        <p:spPr>
          <a:xfrm>
            <a:off x="970360" y="1266833"/>
            <a:ext cx="3601640" cy="369327"/>
          </a:xfrm>
        </p:spPr>
        <p:txBody>
          <a:bodyPr anchor="ctr" anchorCtr="0">
            <a:normAutofit/>
          </a:bodyPr>
          <a:lstStyle>
            <a:lvl1pPr marL="0" indent="0" algn="ctr">
              <a:buNone/>
              <a:defRPr sz="1350">
                <a:solidFill>
                  <a:schemeClr val="tx1"/>
                </a:solidFill>
              </a:defRPr>
            </a:lvl1pPr>
          </a:lstStyle>
          <a:p>
            <a:pPr lvl="0"/>
            <a:r>
              <a:rPr lang="en-US" dirty="0"/>
              <a:t>Action or Activity</a:t>
            </a:r>
          </a:p>
        </p:txBody>
      </p:sp>
      <p:sp>
        <p:nvSpPr>
          <p:cNvPr id="18" name="Text Placeholder 16">
            <a:extLst>
              <a:ext uri="{FF2B5EF4-FFF2-40B4-BE49-F238E27FC236}">
                <a16:creationId xmlns:a16="http://schemas.microsoft.com/office/drawing/2014/main" id="{67721F55-3950-2B5F-1F4D-00349E266551}"/>
              </a:ext>
            </a:extLst>
          </p:cNvPr>
          <p:cNvSpPr>
            <a:spLocks noGrp="1"/>
          </p:cNvSpPr>
          <p:nvPr>
            <p:ph type="body" sz="quarter" idx="13" hasCustomPrompt="1"/>
          </p:nvPr>
        </p:nvSpPr>
        <p:spPr>
          <a:xfrm>
            <a:off x="4560376" y="1266833"/>
            <a:ext cx="3601640" cy="369327"/>
          </a:xfrm>
        </p:spPr>
        <p:txBody>
          <a:bodyPr anchor="ctr" anchorCtr="0">
            <a:normAutofit/>
          </a:bodyPr>
          <a:lstStyle>
            <a:lvl1pPr marL="0" indent="0" algn="ctr">
              <a:buNone/>
              <a:defRPr sz="1350">
                <a:solidFill>
                  <a:schemeClr val="tx1"/>
                </a:solidFill>
              </a:defRPr>
            </a:lvl1pPr>
          </a:lstStyle>
          <a:p>
            <a:pPr lvl="0"/>
            <a:r>
              <a:rPr lang="en-US" dirty="0"/>
              <a:t>Action or Activity</a:t>
            </a:r>
          </a:p>
        </p:txBody>
      </p:sp>
      <p:sp>
        <p:nvSpPr>
          <p:cNvPr id="25" name="Text Placeholder 16">
            <a:extLst>
              <a:ext uri="{FF2B5EF4-FFF2-40B4-BE49-F238E27FC236}">
                <a16:creationId xmlns:a16="http://schemas.microsoft.com/office/drawing/2014/main" id="{42E54725-4E58-BF96-703E-6BE422BB8F2B}"/>
              </a:ext>
            </a:extLst>
          </p:cNvPr>
          <p:cNvSpPr>
            <a:spLocks noGrp="1"/>
          </p:cNvSpPr>
          <p:nvPr>
            <p:ph type="body" sz="quarter" idx="14" hasCustomPrompt="1"/>
          </p:nvPr>
        </p:nvSpPr>
        <p:spPr>
          <a:xfrm>
            <a:off x="970360" y="5695709"/>
            <a:ext cx="3601640" cy="369327"/>
          </a:xfrm>
        </p:spPr>
        <p:txBody>
          <a:bodyPr anchor="ctr" anchorCtr="0">
            <a:normAutofit/>
          </a:bodyPr>
          <a:lstStyle>
            <a:lvl1pPr marL="0" indent="0" algn="ctr">
              <a:buNone/>
              <a:defRPr sz="1350">
                <a:solidFill>
                  <a:schemeClr val="tx1"/>
                </a:solidFill>
              </a:defRPr>
            </a:lvl1pPr>
          </a:lstStyle>
          <a:p>
            <a:pPr lvl="0"/>
            <a:r>
              <a:rPr lang="en-US" dirty="0"/>
              <a:t>Action or Activity</a:t>
            </a:r>
          </a:p>
        </p:txBody>
      </p:sp>
      <p:sp>
        <p:nvSpPr>
          <p:cNvPr id="26" name="Text Placeholder 16">
            <a:extLst>
              <a:ext uri="{FF2B5EF4-FFF2-40B4-BE49-F238E27FC236}">
                <a16:creationId xmlns:a16="http://schemas.microsoft.com/office/drawing/2014/main" id="{93EAD869-F40D-E0E6-CD77-D551FBD5E221}"/>
              </a:ext>
            </a:extLst>
          </p:cNvPr>
          <p:cNvSpPr>
            <a:spLocks noGrp="1"/>
          </p:cNvSpPr>
          <p:nvPr>
            <p:ph type="body" sz="quarter" idx="15" hasCustomPrompt="1"/>
          </p:nvPr>
        </p:nvSpPr>
        <p:spPr>
          <a:xfrm>
            <a:off x="4560376" y="5695709"/>
            <a:ext cx="3601640" cy="369327"/>
          </a:xfrm>
        </p:spPr>
        <p:txBody>
          <a:bodyPr anchor="ctr" anchorCtr="0">
            <a:normAutofit/>
          </a:bodyPr>
          <a:lstStyle>
            <a:lvl1pPr marL="0" indent="0" algn="ctr">
              <a:buNone/>
              <a:defRPr sz="1350">
                <a:solidFill>
                  <a:schemeClr val="tx1"/>
                </a:solidFill>
              </a:defRPr>
            </a:lvl1pPr>
          </a:lstStyle>
          <a:p>
            <a:pPr lvl="0"/>
            <a:r>
              <a:rPr lang="en-US" dirty="0"/>
              <a:t>Action or Activity</a:t>
            </a:r>
          </a:p>
        </p:txBody>
      </p:sp>
      <p:sp>
        <p:nvSpPr>
          <p:cNvPr id="11" name="Title 1">
            <a:extLst>
              <a:ext uri="{FF2B5EF4-FFF2-40B4-BE49-F238E27FC236}">
                <a16:creationId xmlns:a16="http://schemas.microsoft.com/office/drawing/2014/main" id="{CFF7E63D-5FB0-CED4-674D-4D6C61C9BBC9}"/>
              </a:ext>
            </a:extLst>
          </p:cNvPr>
          <p:cNvSpPr>
            <a:spLocks noGrp="1"/>
          </p:cNvSpPr>
          <p:nvPr>
            <p:ph type="title" hasCustomPrompt="1"/>
          </p:nvPr>
        </p:nvSpPr>
        <p:spPr>
          <a:xfrm>
            <a:off x="285750" y="9"/>
            <a:ext cx="8572020" cy="843717"/>
          </a:xfrm>
        </p:spPr>
        <p:txBody>
          <a:bodyPr/>
          <a:lstStyle>
            <a:lvl1pPr>
              <a:defRPr sz="2400" spc="38" baseline="0">
                <a:solidFill>
                  <a:srgbClr val="011FA3"/>
                </a:solidFill>
                <a:latin typeface="Arial" panose="020B0604020202020204" pitchFamily="34" charset="0"/>
                <a:cs typeface="Arial" panose="020B0604020202020204" pitchFamily="34" charset="0"/>
              </a:defRPr>
            </a:lvl1pPr>
          </a:lstStyle>
          <a:p>
            <a:r>
              <a:rPr lang="en-US" dirty="0"/>
              <a:t>CLICK TO EDIT THE QUAD CHART TITLE</a:t>
            </a:r>
          </a:p>
        </p:txBody>
      </p:sp>
    </p:spTree>
    <p:extLst>
      <p:ext uri="{BB962C8B-B14F-4D97-AF65-F5344CB8AC3E}">
        <p14:creationId xmlns:p14="http://schemas.microsoft.com/office/powerpoint/2010/main" val="1050298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Layer Stack">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266E-F2F9-FF4C-991B-6C20BE34A8BF}"/>
              </a:ext>
            </a:extLst>
          </p:cNvPr>
          <p:cNvSpPr>
            <a:spLocks noGrp="1"/>
          </p:cNvSpPr>
          <p:nvPr>
            <p:ph type="title" hasCustomPrompt="1"/>
          </p:nvPr>
        </p:nvSpPr>
        <p:spPr>
          <a:xfrm>
            <a:off x="3867338" y="1115895"/>
            <a:ext cx="5062975" cy="843717"/>
          </a:xfrm>
        </p:spPr>
        <p:txBody>
          <a:bodyPr/>
          <a:lstStyle>
            <a:lvl1pPr>
              <a:defRPr sz="2400" spc="38" baseline="0">
                <a:solidFill>
                  <a:srgbClr val="011FA3"/>
                </a:solidFill>
                <a:latin typeface="Arial" panose="020B0604020202020204" pitchFamily="34" charset="0"/>
                <a:cs typeface="Arial" panose="020B0604020202020204" pitchFamily="34" charset="0"/>
              </a:defRPr>
            </a:lvl1pPr>
          </a:lstStyle>
          <a:p>
            <a:r>
              <a:rPr lang="en-US" dirty="0"/>
              <a:t>CLICK TO EDIT 5-STACK TITLE</a:t>
            </a:r>
          </a:p>
        </p:txBody>
      </p:sp>
      <p:sp>
        <p:nvSpPr>
          <p:cNvPr id="6" name="Cube 5">
            <a:extLst>
              <a:ext uri="{FF2B5EF4-FFF2-40B4-BE49-F238E27FC236}">
                <a16:creationId xmlns:a16="http://schemas.microsoft.com/office/drawing/2014/main" id="{A95DA327-68F3-AE4F-51C5-F161954C5DE0}"/>
              </a:ext>
            </a:extLst>
          </p:cNvPr>
          <p:cNvSpPr/>
          <p:nvPr userDrawn="1"/>
        </p:nvSpPr>
        <p:spPr>
          <a:xfrm>
            <a:off x="285752" y="3804413"/>
            <a:ext cx="3254433" cy="1618488"/>
          </a:xfrm>
          <a:prstGeom prst="cube">
            <a:avLst>
              <a:gd name="adj" fmla="val 85739"/>
            </a:avLst>
          </a:prstGeom>
          <a:solidFill>
            <a:srgbClr val="E4A335">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9">
            <a:extLst>
              <a:ext uri="{FF2B5EF4-FFF2-40B4-BE49-F238E27FC236}">
                <a16:creationId xmlns:a16="http://schemas.microsoft.com/office/drawing/2014/main" id="{BFFD12B8-2026-900A-9125-109E520C17C2}"/>
              </a:ext>
            </a:extLst>
          </p:cNvPr>
          <p:cNvSpPr>
            <a:spLocks noGrp="1"/>
          </p:cNvSpPr>
          <p:nvPr>
            <p:ph type="body" sz="quarter" idx="10" hasCustomPrompt="1"/>
          </p:nvPr>
        </p:nvSpPr>
        <p:spPr>
          <a:xfrm>
            <a:off x="3867334" y="4976979"/>
            <a:ext cx="4990436" cy="661454"/>
          </a:xfrm>
        </p:spPr>
        <p:txBody>
          <a:bodyPr anchor="ctr" anchorCtr="0">
            <a:noAutofit/>
          </a:bodyPr>
          <a:lstStyle>
            <a:lvl1pPr marL="0" indent="0">
              <a:buNone/>
              <a:defRPr sz="1800">
                <a:latin typeface="Arial" panose="020B0604020202020204" pitchFamily="34" charset="0"/>
                <a:cs typeface="Arial" panose="020B0604020202020204" pitchFamily="34" charset="0"/>
              </a:defRPr>
            </a:lvl1pPr>
          </a:lstStyle>
          <a:p>
            <a:pPr lvl="0"/>
            <a:r>
              <a:rPr lang="en-US" dirty="0"/>
              <a:t>Stack Layer 1</a:t>
            </a:r>
          </a:p>
        </p:txBody>
      </p:sp>
      <p:sp>
        <p:nvSpPr>
          <p:cNvPr id="24" name="Cube 23">
            <a:extLst>
              <a:ext uri="{FF2B5EF4-FFF2-40B4-BE49-F238E27FC236}">
                <a16:creationId xmlns:a16="http://schemas.microsoft.com/office/drawing/2014/main" id="{8DC99B74-3B34-E12A-049A-AC6E62DC0E92}"/>
              </a:ext>
            </a:extLst>
          </p:cNvPr>
          <p:cNvSpPr/>
          <p:nvPr userDrawn="1"/>
        </p:nvSpPr>
        <p:spPr>
          <a:xfrm>
            <a:off x="285752" y="3123453"/>
            <a:ext cx="3254433" cy="1618488"/>
          </a:xfrm>
          <a:prstGeom prst="cube">
            <a:avLst>
              <a:gd name="adj" fmla="val 85739"/>
            </a:avLst>
          </a:prstGeom>
          <a:solidFill>
            <a:srgbClr val="E5972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 Placeholder 9">
            <a:extLst>
              <a:ext uri="{FF2B5EF4-FFF2-40B4-BE49-F238E27FC236}">
                <a16:creationId xmlns:a16="http://schemas.microsoft.com/office/drawing/2014/main" id="{4ACB57A7-EA49-F73B-C096-93B199752132}"/>
              </a:ext>
            </a:extLst>
          </p:cNvPr>
          <p:cNvSpPr>
            <a:spLocks noGrp="1"/>
          </p:cNvSpPr>
          <p:nvPr>
            <p:ph type="body" sz="quarter" idx="11" hasCustomPrompt="1"/>
          </p:nvPr>
        </p:nvSpPr>
        <p:spPr>
          <a:xfrm>
            <a:off x="3867334" y="4298101"/>
            <a:ext cx="4990436" cy="661454"/>
          </a:xfrm>
        </p:spPr>
        <p:txBody>
          <a:bodyPr anchor="ctr" anchorCtr="0">
            <a:noAutofit/>
          </a:bodyPr>
          <a:lstStyle>
            <a:lvl1pPr marL="0" indent="0">
              <a:buNone/>
              <a:defRPr sz="1800">
                <a:latin typeface="Arial" panose="020B0604020202020204" pitchFamily="34" charset="0"/>
                <a:cs typeface="Arial" panose="020B0604020202020204" pitchFamily="34" charset="0"/>
              </a:defRPr>
            </a:lvl1pPr>
          </a:lstStyle>
          <a:p>
            <a:pPr lvl="0"/>
            <a:r>
              <a:rPr lang="en-US" dirty="0"/>
              <a:t>Stack Layer 2</a:t>
            </a:r>
          </a:p>
        </p:txBody>
      </p:sp>
      <p:sp>
        <p:nvSpPr>
          <p:cNvPr id="34" name="Cube 33">
            <a:extLst>
              <a:ext uri="{FF2B5EF4-FFF2-40B4-BE49-F238E27FC236}">
                <a16:creationId xmlns:a16="http://schemas.microsoft.com/office/drawing/2014/main" id="{C9F70D02-3FF1-DAC8-684A-B23C6E446A86}"/>
              </a:ext>
            </a:extLst>
          </p:cNvPr>
          <p:cNvSpPr/>
          <p:nvPr userDrawn="1"/>
        </p:nvSpPr>
        <p:spPr>
          <a:xfrm>
            <a:off x="285752" y="2462392"/>
            <a:ext cx="3254433" cy="1618488"/>
          </a:xfrm>
          <a:prstGeom prst="cube">
            <a:avLst>
              <a:gd name="adj" fmla="val 85739"/>
            </a:avLst>
          </a:prstGeom>
          <a:solidFill>
            <a:srgbClr val="E88B2A">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Text Placeholder 9">
            <a:extLst>
              <a:ext uri="{FF2B5EF4-FFF2-40B4-BE49-F238E27FC236}">
                <a16:creationId xmlns:a16="http://schemas.microsoft.com/office/drawing/2014/main" id="{CCCED063-138D-9FC3-7A39-07F248F84B46}"/>
              </a:ext>
            </a:extLst>
          </p:cNvPr>
          <p:cNvSpPr>
            <a:spLocks noGrp="1"/>
          </p:cNvSpPr>
          <p:nvPr>
            <p:ph type="body" sz="quarter" idx="12" hasCustomPrompt="1"/>
          </p:nvPr>
        </p:nvSpPr>
        <p:spPr>
          <a:xfrm>
            <a:off x="3867334" y="3637040"/>
            <a:ext cx="4990436" cy="661454"/>
          </a:xfrm>
        </p:spPr>
        <p:txBody>
          <a:bodyPr anchor="ctr" anchorCtr="0">
            <a:noAutofit/>
          </a:bodyPr>
          <a:lstStyle>
            <a:lvl1pPr marL="0" indent="0">
              <a:buNone/>
              <a:defRPr sz="1800">
                <a:latin typeface="Arial" panose="020B0604020202020204" pitchFamily="34" charset="0"/>
                <a:cs typeface="Arial" panose="020B0604020202020204" pitchFamily="34" charset="0"/>
              </a:defRPr>
            </a:lvl1pPr>
          </a:lstStyle>
          <a:p>
            <a:pPr lvl="0"/>
            <a:r>
              <a:rPr lang="en-US" dirty="0"/>
              <a:t>Stack Layer 3</a:t>
            </a:r>
          </a:p>
        </p:txBody>
      </p:sp>
      <p:sp>
        <p:nvSpPr>
          <p:cNvPr id="37" name="Cube 36">
            <a:extLst>
              <a:ext uri="{FF2B5EF4-FFF2-40B4-BE49-F238E27FC236}">
                <a16:creationId xmlns:a16="http://schemas.microsoft.com/office/drawing/2014/main" id="{5AF4EC79-ECE1-AE89-4AD1-0031F9948BEC}"/>
              </a:ext>
            </a:extLst>
          </p:cNvPr>
          <p:cNvSpPr/>
          <p:nvPr userDrawn="1"/>
        </p:nvSpPr>
        <p:spPr>
          <a:xfrm>
            <a:off x="285752" y="1789953"/>
            <a:ext cx="3254433" cy="1618488"/>
          </a:xfrm>
          <a:prstGeom prst="cube">
            <a:avLst>
              <a:gd name="adj" fmla="val 85739"/>
            </a:avLst>
          </a:prstGeom>
          <a:solidFill>
            <a:srgbClr val="EA8426">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Text Placeholder 9">
            <a:extLst>
              <a:ext uri="{FF2B5EF4-FFF2-40B4-BE49-F238E27FC236}">
                <a16:creationId xmlns:a16="http://schemas.microsoft.com/office/drawing/2014/main" id="{50762ECD-ED17-0A94-B170-E0DBBA2AD32D}"/>
              </a:ext>
            </a:extLst>
          </p:cNvPr>
          <p:cNvSpPr>
            <a:spLocks noGrp="1"/>
          </p:cNvSpPr>
          <p:nvPr>
            <p:ph type="body" sz="quarter" idx="13" hasCustomPrompt="1"/>
          </p:nvPr>
        </p:nvSpPr>
        <p:spPr>
          <a:xfrm>
            <a:off x="3867334" y="2964601"/>
            <a:ext cx="4990436" cy="661454"/>
          </a:xfrm>
        </p:spPr>
        <p:txBody>
          <a:bodyPr anchor="ctr" anchorCtr="0">
            <a:noAutofit/>
          </a:bodyPr>
          <a:lstStyle>
            <a:lvl1pPr marL="0" indent="0">
              <a:buNone/>
              <a:defRPr sz="1800">
                <a:latin typeface="Arial" panose="020B0604020202020204" pitchFamily="34" charset="0"/>
                <a:cs typeface="Arial" panose="020B0604020202020204" pitchFamily="34" charset="0"/>
              </a:defRPr>
            </a:lvl1pPr>
          </a:lstStyle>
          <a:p>
            <a:pPr lvl="0"/>
            <a:r>
              <a:rPr lang="en-US" dirty="0"/>
              <a:t>Stack Layer 4</a:t>
            </a:r>
          </a:p>
        </p:txBody>
      </p:sp>
      <p:sp>
        <p:nvSpPr>
          <p:cNvPr id="40" name="Cube 39">
            <a:extLst>
              <a:ext uri="{FF2B5EF4-FFF2-40B4-BE49-F238E27FC236}">
                <a16:creationId xmlns:a16="http://schemas.microsoft.com/office/drawing/2014/main" id="{DCCFBEC3-0A50-AD77-A409-B33DD4A1A37D}"/>
              </a:ext>
            </a:extLst>
          </p:cNvPr>
          <p:cNvSpPr/>
          <p:nvPr userDrawn="1"/>
        </p:nvSpPr>
        <p:spPr>
          <a:xfrm>
            <a:off x="285752" y="1120028"/>
            <a:ext cx="3254433" cy="1618488"/>
          </a:xfrm>
          <a:prstGeom prst="cube">
            <a:avLst>
              <a:gd name="adj" fmla="val 85739"/>
            </a:avLst>
          </a:prstGeom>
          <a:solidFill>
            <a:srgbClr val="ED7E24">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Text Placeholder 9">
            <a:extLst>
              <a:ext uri="{FF2B5EF4-FFF2-40B4-BE49-F238E27FC236}">
                <a16:creationId xmlns:a16="http://schemas.microsoft.com/office/drawing/2014/main" id="{A5753F21-603F-F5AB-F361-B82EB6A8C691}"/>
              </a:ext>
            </a:extLst>
          </p:cNvPr>
          <p:cNvSpPr>
            <a:spLocks noGrp="1"/>
          </p:cNvSpPr>
          <p:nvPr>
            <p:ph type="body" sz="quarter" idx="14" hasCustomPrompt="1"/>
          </p:nvPr>
        </p:nvSpPr>
        <p:spPr>
          <a:xfrm>
            <a:off x="3867334" y="2294676"/>
            <a:ext cx="4990436" cy="661454"/>
          </a:xfrm>
        </p:spPr>
        <p:txBody>
          <a:bodyPr anchor="ctr" anchorCtr="0">
            <a:noAutofit/>
          </a:bodyPr>
          <a:lstStyle>
            <a:lvl1pPr marL="0" indent="0">
              <a:buNone/>
              <a:defRPr sz="1800">
                <a:latin typeface="Arial" panose="020B0604020202020204" pitchFamily="34" charset="0"/>
                <a:cs typeface="Arial" panose="020B0604020202020204" pitchFamily="34" charset="0"/>
              </a:defRPr>
            </a:lvl1pPr>
          </a:lstStyle>
          <a:p>
            <a:pPr lvl="0"/>
            <a:r>
              <a:rPr lang="en-US" dirty="0"/>
              <a:t>Stack Layer 5</a:t>
            </a:r>
          </a:p>
        </p:txBody>
      </p:sp>
      <p:cxnSp>
        <p:nvCxnSpPr>
          <p:cNvPr id="66" name="Straight Connector 65">
            <a:extLst>
              <a:ext uri="{FF2B5EF4-FFF2-40B4-BE49-F238E27FC236}">
                <a16:creationId xmlns:a16="http://schemas.microsoft.com/office/drawing/2014/main" id="{7699A7C3-D6A1-BE10-AED3-770E6C2E9013}"/>
              </a:ext>
            </a:extLst>
          </p:cNvPr>
          <p:cNvCxnSpPr>
            <a:stCxn id="40" idx="4"/>
            <a:endCxn id="41" idx="1"/>
          </p:cNvCxnSpPr>
          <p:nvPr userDrawn="1"/>
        </p:nvCxnSpPr>
        <p:spPr>
          <a:xfrm>
            <a:off x="2499429" y="2623119"/>
            <a:ext cx="1367908"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625FE7-DCE0-536A-3A91-32A553EE8A69}"/>
              </a:ext>
            </a:extLst>
          </p:cNvPr>
          <p:cNvCxnSpPr>
            <a:cxnSpLocks/>
            <a:stCxn id="37" idx="4"/>
            <a:endCxn id="38" idx="1"/>
          </p:cNvCxnSpPr>
          <p:nvPr userDrawn="1"/>
        </p:nvCxnSpPr>
        <p:spPr>
          <a:xfrm>
            <a:off x="2499429" y="3293044"/>
            <a:ext cx="1367908"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5AEA048-BA51-8E85-CA49-8CD5C5B122A4}"/>
              </a:ext>
            </a:extLst>
          </p:cNvPr>
          <p:cNvCxnSpPr>
            <a:cxnSpLocks/>
            <a:stCxn id="34" idx="4"/>
            <a:endCxn id="35" idx="1"/>
          </p:cNvCxnSpPr>
          <p:nvPr userDrawn="1"/>
        </p:nvCxnSpPr>
        <p:spPr>
          <a:xfrm>
            <a:off x="2499429" y="3965474"/>
            <a:ext cx="1367908"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4584CA9-2FBC-0BBE-1DA1-4806C46A6E24}"/>
              </a:ext>
            </a:extLst>
          </p:cNvPr>
          <p:cNvCxnSpPr>
            <a:cxnSpLocks/>
            <a:stCxn id="24" idx="4"/>
            <a:endCxn id="25" idx="1"/>
          </p:cNvCxnSpPr>
          <p:nvPr userDrawn="1"/>
        </p:nvCxnSpPr>
        <p:spPr>
          <a:xfrm>
            <a:off x="2499429" y="4626544"/>
            <a:ext cx="1367908"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989CCD6-98D2-D038-1CE1-B939820D1EE4}"/>
              </a:ext>
            </a:extLst>
          </p:cNvPr>
          <p:cNvCxnSpPr>
            <a:cxnSpLocks/>
            <a:stCxn id="6" idx="4"/>
            <a:endCxn id="10" idx="1"/>
          </p:cNvCxnSpPr>
          <p:nvPr userDrawn="1"/>
        </p:nvCxnSpPr>
        <p:spPr>
          <a:xfrm>
            <a:off x="2499429" y="5307504"/>
            <a:ext cx="1367908" cy="2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116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 Layer Stack">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441B59-A56A-818C-1B0A-75AE83D84473}"/>
              </a:ext>
            </a:extLst>
          </p:cNvPr>
          <p:cNvSpPr>
            <a:spLocks noGrp="1"/>
          </p:cNvSpPr>
          <p:nvPr>
            <p:ph type="body" sz="quarter" idx="17" hasCustomPrompt="1"/>
          </p:nvPr>
        </p:nvSpPr>
        <p:spPr>
          <a:xfrm>
            <a:off x="3867337" y="405356"/>
            <a:ext cx="4990435" cy="914401"/>
          </a:xfrm>
        </p:spPr>
        <p:txBody>
          <a:bodyPr vert="horz" lIns="91440" tIns="45720" rIns="91440" bIns="45720" rtlCol="0" anchor="ctr">
            <a:noAutofit/>
          </a:bodyPr>
          <a:lstStyle>
            <a:lvl1pPr marL="0" indent="0">
              <a:buNone/>
              <a:defRPr lang="en-US" sz="2400" b="1" i="0" spc="38" baseline="0" dirty="0">
                <a:solidFill>
                  <a:srgbClr val="011FA3"/>
                </a:solidFill>
                <a:latin typeface="Arial" panose="020B0604020202020204" pitchFamily="34" charset="0"/>
                <a:ea typeface="+mj-ea"/>
                <a:cs typeface="Arial" panose="020B0604020202020204" pitchFamily="34" charset="0"/>
              </a:defRPr>
            </a:lvl1pPr>
          </a:lstStyle>
          <a:p>
            <a:r>
              <a:rPr lang="en-US" dirty="0"/>
              <a:t>CLICK TO EDIT 7-STACK TITLE</a:t>
            </a:r>
          </a:p>
        </p:txBody>
      </p:sp>
      <p:sp>
        <p:nvSpPr>
          <p:cNvPr id="6" name="Cube 5">
            <a:extLst>
              <a:ext uri="{FF2B5EF4-FFF2-40B4-BE49-F238E27FC236}">
                <a16:creationId xmlns:a16="http://schemas.microsoft.com/office/drawing/2014/main" id="{A95DA327-68F3-AE4F-51C5-F161954C5DE0}"/>
              </a:ext>
            </a:extLst>
          </p:cNvPr>
          <p:cNvSpPr/>
          <p:nvPr userDrawn="1"/>
        </p:nvSpPr>
        <p:spPr>
          <a:xfrm>
            <a:off x="285752" y="4479868"/>
            <a:ext cx="3254433" cy="1618488"/>
          </a:xfrm>
          <a:prstGeom prst="cube">
            <a:avLst>
              <a:gd name="adj" fmla="val 85739"/>
            </a:avLst>
          </a:prstGeom>
          <a:solidFill>
            <a:srgbClr val="E39F33">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9">
            <a:extLst>
              <a:ext uri="{FF2B5EF4-FFF2-40B4-BE49-F238E27FC236}">
                <a16:creationId xmlns:a16="http://schemas.microsoft.com/office/drawing/2014/main" id="{BFFD12B8-2026-900A-9125-109E520C17C2}"/>
              </a:ext>
            </a:extLst>
          </p:cNvPr>
          <p:cNvSpPr>
            <a:spLocks noGrp="1"/>
          </p:cNvSpPr>
          <p:nvPr>
            <p:ph type="body" sz="quarter" idx="10" hasCustomPrompt="1"/>
          </p:nvPr>
        </p:nvSpPr>
        <p:spPr>
          <a:xfrm>
            <a:off x="3867334" y="5652434"/>
            <a:ext cx="4990436" cy="661454"/>
          </a:xfrm>
        </p:spPr>
        <p:txBody>
          <a:bodyPr anchor="ctr" anchorCtr="0">
            <a:noAutofit/>
          </a:bodyPr>
          <a:lstStyle>
            <a:lvl1pPr marL="0" indent="0">
              <a:buNone/>
              <a:defRPr sz="1800">
                <a:latin typeface="Arial" panose="020B0604020202020204" pitchFamily="34" charset="0"/>
                <a:cs typeface="Arial" panose="020B0604020202020204" pitchFamily="34" charset="0"/>
              </a:defRPr>
            </a:lvl1pPr>
          </a:lstStyle>
          <a:p>
            <a:pPr lvl="0"/>
            <a:r>
              <a:rPr lang="en-US" dirty="0"/>
              <a:t>Stack Layer 1</a:t>
            </a:r>
          </a:p>
        </p:txBody>
      </p:sp>
      <p:sp>
        <p:nvSpPr>
          <p:cNvPr id="24" name="Cube 23">
            <a:extLst>
              <a:ext uri="{FF2B5EF4-FFF2-40B4-BE49-F238E27FC236}">
                <a16:creationId xmlns:a16="http://schemas.microsoft.com/office/drawing/2014/main" id="{8DC99B74-3B34-E12A-049A-AC6E62DC0E92}"/>
              </a:ext>
            </a:extLst>
          </p:cNvPr>
          <p:cNvSpPr/>
          <p:nvPr userDrawn="1"/>
        </p:nvSpPr>
        <p:spPr>
          <a:xfrm>
            <a:off x="285752" y="3798908"/>
            <a:ext cx="3254433" cy="1618488"/>
          </a:xfrm>
          <a:prstGeom prst="cube">
            <a:avLst>
              <a:gd name="adj" fmla="val 85739"/>
            </a:avLst>
          </a:prstGeom>
          <a:solidFill>
            <a:srgbClr val="E5993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 Placeholder 9">
            <a:extLst>
              <a:ext uri="{FF2B5EF4-FFF2-40B4-BE49-F238E27FC236}">
                <a16:creationId xmlns:a16="http://schemas.microsoft.com/office/drawing/2014/main" id="{4ACB57A7-EA49-F73B-C096-93B199752132}"/>
              </a:ext>
            </a:extLst>
          </p:cNvPr>
          <p:cNvSpPr>
            <a:spLocks noGrp="1"/>
          </p:cNvSpPr>
          <p:nvPr>
            <p:ph type="body" sz="quarter" idx="11" hasCustomPrompt="1"/>
          </p:nvPr>
        </p:nvSpPr>
        <p:spPr>
          <a:xfrm>
            <a:off x="3867334" y="4973556"/>
            <a:ext cx="4990436" cy="661454"/>
          </a:xfrm>
        </p:spPr>
        <p:txBody>
          <a:bodyPr anchor="ctr" anchorCtr="0">
            <a:noAutofit/>
          </a:bodyPr>
          <a:lstStyle>
            <a:lvl1pPr marL="0" indent="0">
              <a:buNone/>
              <a:defRPr sz="1800">
                <a:latin typeface="Arial" panose="020B0604020202020204" pitchFamily="34" charset="0"/>
                <a:cs typeface="Arial" panose="020B0604020202020204" pitchFamily="34" charset="0"/>
              </a:defRPr>
            </a:lvl1pPr>
          </a:lstStyle>
          <a:p>
            <a:pPr lvl="0"/>
            <a:r>
              <a:rPr lang="en-US" dirty="0"/>
              <a:t>Stack Layer 2</a:t>
            </a:r>
          </a:p>
        </p:txBody>
      </p:sp>
      <p:sp>
        <p:nvSpPr>
          <p:cNvPr id="34" name="Cube 33">
            <a:extLst>
              <a:ext uri="{FF2B5EF4-FFF2-40B4-BE49-F238E27FC236}">
                <a16:creationId xmlns:a16="http://schemas.microsoft.com/office/drawing/2014/main" id="{C9F70D02-3FF1-DAC8-684A-B23C6E446A86}"/>
              </a:ext>
            </a:extLst>
          </p:cNvPr>
          <p:cNvSpPr/>
          <p:nvPr userDrawn="1"/>
        </p:nvSpPr>
        <p:spPr>
          <a:xfrm>
            <a:off x="285752" y="3137847"/>
            <a:ext cx="3254433" cy="1618488"/>
          </a:xfrm>
          <a:prstGeom prst="cube">
            <a:avLst>
              <a:gd name="adj" fmla="val 85739"/>
            </a:avLst>
          </a:prstGeom>
          <a:solidFill>
            <a:srgbClr val="E7932D">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Text Placeholder 9">
            <a:extLst>
              <a:ext uri="{FF2B5EF4-FFF2-40B4-BE49-F238E27FC236}">
                <a16:creationId xmlns:a16="http://schemas.microsoft.com/office/drawing/2014/main" id="{CCCED063-138D-9FC3-7A39-07F248F84B46}"/>
              </a:ext>
            </a:extLst>
          </p:cNvPr>
          <p:cNvSpPr>
            <a:spLocks noGrp="1"/>
          </p:cNvSpPr>
          <p:nvPr>
            <p:ph type="body" sz="quarter" idx="12" hasCustomPrompt="1"/>
          </p:nvPr>
        </p:nvSpPr>
        <p:spPr>
          <a:xfrm>
            <a:off x="3867334" y="4312495"/>
            <a:ext cx="4990436" cy="661454"/>
          </a:xfrm>
        </p:spPr>
        <p:txBody>
          <a:bodyPr anchor="ctr" anchorCtr="0">
            <a:noAutofit/>
          </a:bodyPr>
          <a:lstStyle>
            <a:lvl1pPr marL="0" indent="0">
              <a:buNone/>
              <a:defRPr sz="1800">
                <a:latin typeface="Arial" panose="020B0604020202020204" pitchFamily="34" charset="0"/>
                <a:cs typeface="Arial" panose="020B0604020202020204" pitchFamily="34" charset="0"/>
              </a:defRPr>
            </a:lvl1pPr>
          </a:lstStyle>
          <a:p>
            <a:pPr lvl="0"/>
            <a:r>
              <a:rPr lang="en-US" dirty="0"/>
              <a:t>Stack Layer 3</a:t>
            </a:r>
          </a:p>
        </p:txBody>
      </p:sp>
      <p:sp>
        <p:nvSpPr>
          <p:cNvPr id="37" name="Cube 36">
            <a:extLst>
              <a:ext uri="{FF2B5EF4-FFF2-40B4-BE49-F238E27FC236}">
                <a16:creationId xmlns:a16="http://schemas.microsoft.com/office/drawing/2014/main" id="{5AF4EC79-ECE1-AE89-4AD1-0031F9948BEC}"/>
              </a:ext>
            </a:extLst>
          </p:cNvPr>
          <p:cNvSpPr/>
          <p:nvPr userDrawn="1"/>
        </p:nvSpPr>
        <p:spPr>
          <a:xfrm>
            <a:off x="285752" y="2465408"/>
            <a:ext cx="3254433" cy="1618488"/>
          </a:xfrm>
          <a:prstGeom prst="cube">
            <a:avLst>
              <a:gd name="adj" fmla="val 85739"/>
            </a:avLst>
          </a:prstGeom>
          <a:solidFill>
            <a:srgbClr val="EA8426">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Text Placeholder 9">
            <a:extLst>
              <a:ext uri="{FF2B5EF4-FFF2-40B4-BE49-F238E27FC236}">
                <a16:creationId xmlns:a16="http://schemas.microsoft.com/office/drawing/2014/main" id="{50762ECD-ED17-0A94-B170-E0DBBA2AD32D}"/>
              </a:ext>
            </a:extLst>
          </p:cNvPr>
          <p:cNvSpPr>
            <a:spLocks noGrp="1"/>
          </p:cNvSpPr>
          <p:nvPr>
            <p:ph type="body" sz="quarter" idx="13" hasCustomPrompt="1"/>
          </p:nvPr>
        </p:nvSpPr>
        <p:spPr>
          <a:xfrm>
            <a:off x="3867334" y="3640056"/>
            <a:ext cx="4990436" cy="661454"/>
          </a:xfrm>
        </p:spPr>
        <p:txBody>
          <a:bodyPr anchor="ctr" anchorCtr="0">
            <a:noAutofit/>
          </a:bodyPr>
          <a:lstStyle>
            <a:lvl1pPr marL="0" indent="0">
              <a:buNone/>
              <a:defRPr sz="1800">
                <a:latin typeface="Arial" panose="020B0604020202020204" pitchFamily="34" charset="0"/>
                <a:cs typeface="Arial" panose="020B0604020202020204" pitchFamily="34" charset="0"/>
              </a:defRPr>
            </a:lvl1pPr>
          </a:lstStyle>
          <a:p>
            <a:pPr lvl="0"/>
            <a:r>
              <a:rPr lang="en-US" dirty="0"/>
              <a:t>Stack Layer 4</a:t>
            </a:r>
          </a:p>
        </p:txBody>
      </p:sp>
      <p:sp>
        <p:nvSpPr>
          <p:cNvPr id="40" name="Cube 39">
            <a:extLst>
              <a:ext uri="{FF2B5EF4-FFF2-40B4-BE49-F238E27FC236}">
                <a16:creationId xmlns:a16="http://schemas.microsoft.com/office/drawing/2014/main" id="{DCCFBEC3-0A50-AD77-A409-B33DD4A1A37D}"/>
              </a:ext>
            </a:extLst>
          </p:cNvPr>
          <p:cNvSpPr/>
          <p:nvPr userDrawn="1"/>
        </p:nvSpPr>
        <p:spPr>
          <a:xfrm>
            <a:off x="285752" y="1795483"/>
            <a:ext cx="3254433" cy="1618488"/>
          </a:xfrm>
          <a:prstGeom prst="cube">
            <a:avLst>
              <a:gd name="adj" fmla="val 85739"/>
            </a:avLst>
          </a:prstGeom>
          <a:solidFill>
            <a:srgbClr val="E98827">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Text Placeholder 9">
            <a:extLst>
              <a:ext uri="{FF2B5EF4-FFF2-40B4-BE49-F238E27FC236}">
                <a16:creationId xmlns:a16="http://schemas.microsoft.com/office/drawing/2014/main" id="{A5753F21-603F-F5AB-F361-B82EB6A8C691}"/>
              </a:ext>
            </a:extLst>
          </p:cNvPr>
          <p:cNvSpPr>
            <a:spLocks noGrp="1"/>
          </p:cNvSpPr>
          <p:nvPr>
            <p:ph type="body" sz="quarter" idx="14" hasCustomPrompt="1"/>
          </p:nvPr>
        </p:nvSpPr>
        <p:spPr>
          <a:xfrm>
            <a:off x="3867334" y="2970131"/>
            <a:ext cx="4990436" cy="661454"/>
          </a:xfrm>
        </p:spPr>
        <p:txBody>
          <a:bodyPr anchor="ctr" anchorCtr="0">
            <a:noAutofit/>
          </a:bodyPr>
          <a:lstStyle>
            <a:lvl1pPr marL="0" indent="0">
              <a:buNone/>
              <a:defRPr sz="1800">
                <a:latin typeface="Arial" panose="020B0604020202020204" pitchFamily="34" charset="0"/>
                <a:cs typeface="Arial" panose="020B0604020202020204" pitchFamily="34" charset="0"/>
              </a:defRPr>
            </a:lvl1pPr>
          </a:lstStyle>
          <a:p>
            <a:pPr lvl="0"/>
            <a:r>
              <a:rPr lang="en-US" dirty="0"/>
              <a:t>Stack Layer 5</a:t>
            </a:r>
          </a:p>
        </p:txBody>
      </p:sp>
      <p:cxnSp>
        <p:nvCxnSpPr>
          <p:cNvPr id="66" name="Straight Connector 65">
            <a:extLst>
              <a:ext uri="{FF2B5EF4-FFF2-40B4-BE49-F238E27FC236}">
                <a16:creationId xmlns:a16="http://schemas.microsoft.com/office/drawing/2014/main" id="{7699A7C3-D6A1-BE10-AED3-770E6C2E9013}"/>
              </a:ext>
            </a:extLst>
          </p:cNvPr>
          <p:cNvCxnSpPr>
            <a:stCxn id="40" idx="4"/>
            <a:endCxn id="41" idx="1"/>
          </p:cNvCxnSpPr>
          <p:nvPr userDrawn="1"/>
        </p:nvCxnSpPr>
        <p:spPr>
          <a:xfrm>
            <a:off x="2499429" y="3298574"/>
            <a:ext cx="1367908"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625FE7-DCE0-536A-3A91-32A553EE8A69}"/>
              </a:ext>
            </a:extLst>
          </p:cNvPr>
          <p:cNvCxnSpPr>
            <a:cxnSpLocks/>
            <a:stCxn id="37" idx="4"/>
            <a:endCxn id="38" idx="1"/>
          </p:cNvCxnSpPr>
          <p:nvPr userDrawn="1"/>
        </p:nvCxnSpPr>
        <p:spPr>
          <a:xfrm>
            <a:off x="2499429" y="3968494"/>
            <a:ext cx="1367908"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5AEA048-BA51-8E85-CA49-8CD5C5B122A4}"/>
              </a:ext>
            </a:extLst>
          </p:cNvPr>
          <p:cNvCxnSpPr>
            <a:cxnSpLocks/>
            <a:stCxn id="34" idx="4"/>
            <a:endCxn id="35" idx="1"/>
          </p:cNvCxnSpPr>
          <p:nvPr userDrawn="1"/>
        </p:nvCxnSpPr>
        <p:spPr>
          <a:xfrm>
            <a:off x="2499429" y="4640938"/>
            <a:ext cx="1367908"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4584CA9-2FBC-0BBE-1DA1-4806C46A6E24}"/>
              </a:ext>
            </a:extLst>
          </p:cNvPr>
          <p:cNvCxnSpPr>
            <a:cxnSpLocks/>
            <a:stCxn id="24" idx="4"/>
            <a:endCxn id="25" idx="1"/>
          </p:cNvCxnSpPr>
          <p:nvPr userDrawn="1"/>
        </p:nvCxnSpPr>
        <p:spPr>
          <a:xfrm>
            <a:off x="2499429" y="5301999"/>
            <a:ext cx="1367908"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989CCD6-98D2-D038-1CE1-B939820D1EE4}"/>
              </a:ext>
            </a:extLst>
          </p:cNvPr>
          <p:cNvCxnSpPr>
            <a:cxnSpLocks/>
            <a:stCxn id="6" idx="4"/>
            <a:endCxn id="10" idx="1"/>
          </p:cNvCxnSpPr>
          <p:nvPr userDrawn="1"/>
        </p:nvCxnSpPr>
        <p:spPr>
          <a:xfrm>
            <a:off x="2499429" y="5982959"/>
            <a:ext cx="1367908" cy="2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ube 7">
            <a:extLst>
              <a:ext uri="{FF2B5EF4-FFF2-40B4-BE49-F238E27FC236}">
                <a16:creationId xmlns:a16="http://schemas.microsoft.com/office/drawing/2014/main" id="{42065CC7-CA76-CA6A-BC1B-6194E6B32BA9}"/>
              </a:ext>
            </a:extLst>
          </p:cNvPr>
          <p:cNvSpPr/>
          <p:nvPr userDrawn="1"/>
        </p:nvSpPr>
        <p:spPr>
          <a:xfrm>
            <a:off x="285752" y="1132444"/>
            <a:ext cx="3254433" cy="1618488"/>
          </a:xfrm>
          <a:prstGeom prst="cube">
            <a:avLst>
              <a:gd name="adj" fmla="val 85739"/>
            </a:avLst>
          </a:prstGeom>
          <a:solidFill>
            <a:srgbClr val="EB8326">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9">
            <a:extLst>
              <a:ext uri="{FF2B5EF4-FFF2-40B4-BE49-F238E27FC236}">
                <a16:creationId xmlns:a16="http://schemas.microsoft.com/office/drawing/2014/main" id="{E8DEE50B-A2B6-AE9D-A672-80DA746D48F2}"/>
              </a:ext>
            </a:extLst>
          </p:cNvPr>
          <p:cNvSpPr>
            <a:spLocks noGrp="1"/>
          </p:cNvSpPr>
          <p:nvPr>
            <p:ph type="body" sz="quarter" idx="15" hasCustomPrompt="1"/>
          </p:nvPr>
        </p:nvSpPr>
        <p:spPr>
          <a:xfrm>
            <a:off x="3867334" y="2307092"/>
            <a:ext cx="4990436" cy="661454"/>
          </a:xfrm>
        </p:spPr>
        <p:txBody>
          <a:bodyPr anchor="ctr" anchorCtr="0">
            <a:noAutofit/>
          </a:bodyPr>
          <a:lstStyle>
            <a:lvl1pPr marL="0" indent="0">
              <a:buNone/>
              <a:defRPr sz="1800">
                <a:latin typeface="Arial" panose="020B0604020202020204" pitchFamily="34" charset="0"/>
                <a:cs typeface="Arial" panose="020B0604020202020204" pitchFamily="34" charset="0"/>
              </a:defRPr>
            </a:lvl1pPr>
          </a:lstStyle>
          <a:p>
            <a:pPr lvl="0"/>
            <a:r>
              <a:rPr lang="en-US" dirty="0"/>
              <a:t>Stack Layer 6</a:t>
            </a:r>
          </a:p>
        </p:txBody>
      </p:sp>
      <p:sp>
        <p:nvSpPr>
          <p:cNvPr id="11" name="Cube 10">
            <a:extLst>
              <a:ext uri="{FF2B5EF4-FFF2-40B4-BE49-F238E27FC236}">
                <a16:creationId xmlns:a16="http://schemas.microsoft.com/office/drawing/2014/main" id="{006E268B-9CFA-CC33-CF9F-F522C9AA964E}"/>
              </a:ext>
            </a:extLst>
          </p:cNvPr>
          <p:cNvSpPr/>
          <p:nvPr userDrawn="1"/>
        </p:nvSpPr>
        <p:spPr>
          <a:xfrm>
            <a:off x="285752" y="462519"/>
            <a:ext cx="3254433" cy="1618488"/>
          </a:xfrm>
          <a:prstGeom prst="cube">
            <a:avLst>
              <a:gd name="adj" fmla="val 85739"/>
            </a:avLst>
          </a:prstGeom>
          <a:solidFill>
            <a:srgbClr val="ED7C24">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CB364CDD-2B17-5335-C800-D3E2D8AC4A51}"/>
              </a:ext>
            </a:extLst>
          </p:cNvPr>
          <p:cNvSpPr>
            <a:spLocks noGrp="1"/>
          </p:cNvSpPr>
          <p:nvPr>
            <p:ph type="body" sz="quarter" idx="16" hasCustomPrompt="1"/>
          </p:nvPr>
        </p:nvSpPr>
        <p:spPr>
          <a:xfrm>
            <a:off x="3867334" y="1637167"/>
            <a:ext cx="4990436" cy="661454"/>
          </a:xfrm>
        </p:spPr>
        <p:txBody>
          <a:bodyPr anchor="ctr" anchorCtr="0">
            <a:noAutofit/>
          </a:bodyPr>
          <a:lstStyle>
            <a:lvl1pPr marL="0" indent="0">
              <a:buNone/>
              <a:defRPr sz="1800">
                <a:latin typeface="Arial" panose="020B0604020202020204" pitchFamily="34" charset="0"/>
                <a:cs typeface="Arial" panose="020B0604020202020204" pitchFamily="34" charset="0"/>
              </a:defRPr>
            </a:lvl1pPr>
          </a:lstStyle>
          <a:p>
            <a:pPr lvl="0"/>
            <a:r>
              <a:rPr lang="en-US" dirty="0"/>
              <a:t>Stack Layer 7</a:t>
            </a:r>
          </a:p>
        </p:txBody>
      </p:sp>
      <p:cxnSp>
        <p:nvCxnSpPr>
          <p:cNvPr id="13" name="Straight Connector 12">
            <a:extLst>
              <a:ext uri="{FF2B5EF4-FFF2-40B4-BE49-F238E27FC236}">
                <a16:creationId xmlns:a16="http://schemas.microsoft.com/office/drawing/2014/main" id="{E10B3D12-B5E4-DF16-8075-CC32967B9831}"/>
              </a:ext>
            </a:extLst>
          </p:cNvPr>
          <p:cNvCxnSpPr>
            <a:stCxn id="11" idx="4"/>
            <a:endCxn id="12" idx="1"/>
          </p:cNvCxnSpPr>
          <p:nvPr userDrawn="1"/>
        </p:nvCxnSpPr>
        <p:spPr>
          <a:xfrm>
            <a:off x="2499429" y="1965603"/>
            <a:ext cx="1367908"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F779B92-EA6E-FB78-7ECB-13353CFCAD6D}"/>
              </a:ext>
            </a:extLst>
          </p:cNvPr>
          <p:cNvCxnSpPr>
            <a:cxnSpLocks/>
            <a:stCxn id="8" idx="4"/>
            <a:endCxn id="9" idx="1"/>
          </p:cNvCxnSpPr>
          <p:nvPr userDrawn="1"/>
        </p:nvCxnSpPr>
        <p:spPr>
          <a:xfrm>
            <a:off x="2499429" y="2635535"/>
            <a:ext cx="1367908"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2689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X at a Glanc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AE541AF-5919-CED3-A880-9D662E393A55}"/>
              </a:ext>
            </a:extLst>
          </p:cNvPr>
          <p:cNvGrpSpPr/>
          <p:nvPr userDrawn="1"/>
        </p:nvGrpSpPr>
        <p:grpSpPr>
          <a:xfrm>
            <a:off x="276957" y="1125421"/>
            <a:ext cx="8570542" cy="4994031"/>
            <a:chOff x="184638" y="1125415"/>
            <a:chExt cx="12007362" cy="4994031"/>
          </a:xfrm>
        </p:grpSpPr>
        <p:cxnSp>
          <p:nvCxnSpPr>
            <p:cNvPr id="10" name="Straight Connector 9">
              <a:extLst>
                <a:ext uri="{FF2B5EF4-FFF2-40B4-BE49-F238E27FC236}">
                  <a16:creationId xmlns:a16="http://schemas.microsoft.com/office/drawing/2014/main" id="{7EAE6177-5AE5-E281-4336-74E5BAF7BBED}"/>
                </a:ext>
              </a:extLst>
            </p:cNvPr>
            <p:cNvCxnSpPr/>
            <p:nvPr/>
          </p:nvCxnSpPr>
          <p:spPr>
            <a:xfrm>
              <a:off x="184638" y="2790092"/>
              <a:ext cx="12007362"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BF96C9A-D1BD-9B1D-BD91-38D6C1DF5643}"/>
                </a:ext>
              </a:extLst>
            </p:cNvPr>
            <p:cNvCxnSpPr/>
            <p:nvPr/>
          </p:nvCxnSpPr>
          <p:spPr>
            <a:xfrm>
              <a:off x="184638" y="1125415"/>
              <a:ext cx="12007362"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E0E6BFE-7CC1-9A9D-7109-95C505705A70}"/>
                </a:ext>
              </a:extLst>
            </p:cNvPr>
            <p:cNvCxnSpPr/>
            <p:nvPr/>
          </p:nvCxnSpPr>
          <p:spPr>
            <a:xfrm>
              <a:off x="184638" y="6119446"/>
              <a:ext cx="12007362"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86BA4E-3C16-4580-3705-D2FC0A9971F2}"/>
                </a:ext>
              </a:extLst>
            </p:cNvPr>
            <p:cNvCxnSpPr/>
            <p:nvPr/>
          </p:nvCxnSpPr>
          <p:spPr>
            <a:xfrm>
              <a:off x="184638" y="4454769"/>
              <a:ext cx="12007362"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AEDA0F6C-DFCD-B34D-3D79-8D4F96F4E03E}"/>
              </a:ext>
            </a:extLst>
          </p:cNvPr>
          <p:cNvCxnSpPr>
            <a:cxnSpLocks/>
          </p:cNvCxnSpPr>
          <p:nvPr userDrawn="1"/>
        </p:nvCxnSpPr>
        <p:spPr>
          <a:xfrm flipV="1">
            <a:off x="8592283" y="958537"/>
            <a:ext cx="0" cy="5319179"/>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6920676-8808-BEB3-C076-1C665971994D}"/>
              </a:ext>
            </a:extLst>
          </p:cNvPr>
          <p:cNvCxnSpPr>
            <a:cxnSpLocks/>
          </p:cNvCxnSpPr>
          <p:nvPr userDrawn="1"/>
        </p:nvCxnSpPr>
        <p:spPr>
          <a:xfrm flipV="1">
            <a:off x="5897440" y="958537"/>
            <a:ext cx="0" cy="5319179"/>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E8FD06-E5F2-3AF6-FBD3-86586FA9B0EF}"/>
              </a:ext>
            </a:extLst>
          </p:cNvPr>
          <p:cNvCxnSpPr>
            <a:cxnSpLocks/>
          </p:cNvCxnSpPr>
          <p:nvPr userDrawn="1"/>
        </p:nvCxnSpPr>
        <p:spPr>
          <a:xfrm flipV="1">
            <a:off x="3202598" y="958537"/>
            <a:ext cx="0" cy="5319179"/>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005000-1433-E0CB-9D8B-3C0F48343452}"/>
              </a:ext>
            </a:extLst>
          </p:cNvPr>
          <p:cNvCxnSpPr>
            <a:cxnSpLocks/>
          </p:cNvCxnSpPr>
          <p:nvPr userDrawn="1"/>
        </p:nvCxnSpPr>
        <p:spPr>
          <a:xfrm flipV="1">
            <a:off x="507755" y="958537"/>
            <a:ext cx="0" cy="5319179"/>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5D2360BB-EE41-EF0A-7987-7FC6938C1C4A}"/>
              </a:ext>
            </a:extLst>
          </p:cNvPr>
          <p:cNvSpPr>
            <a:spLocks noGrp="1"/>
          </p:cNvSpPr>
          <p:nvPr>
            <p:ph type="body" sz="quarter" idx="10" hasCustomPrompt="1"/>
          </p:nvPr>
        </p:nvSpPr>
        <p:spPr>
          <a:xfrm>
            <a:off x="507206" y="1125539"/>
            <a:ext cx="2695575" cy="1663822"/>
          </a:xfrm>
        </p:spPr>
        <p:txBody>
          <a:bodyPr lIns="274320" tIns="274320" rIns="274320" bIns="274320" anchor="ctr" anchorCtr="0">
            <a:normAutofit/>
          </a:bodyPr>
          <a:lstStyle>
            <a:lvl1pPr marL="0" indent="0" algn="ctr">
              <a:buNone/>
              <a:defRPr sz="1500" b="0" i="0">
                <a:latin typeface="Arial" panose="020B0604020202020204" pitchFamily="34" charset="0"/>
                <a:cs typeface="Arial" panose="020B0604020202020204" pitchFamily="34" charset="0"/>
              </a:defRPr>
            </a:lvl1pPr>
          </a:lstStyle>
          <a:p>
            <a:pPr lvl="0"/>
            <a:r>
              <a:rPr lang="en-US" dirty="0"/>
              <a:t>Click to add text here</a:t>
            </a:r>
          </a:p>
        </p:txBody>
      </p:sp>
      <p:sp>
        <p:nvSpPr>
          <p:cNvPr id="28" name="Text Placeholder 18">
            <a:extLst>
              <a:ext uri="{FF2B5EF4-FFF2-40B4-BE49-F238E27FC236}">
                <a16:creationId xmlns:a16="http://schemas.microsoft.com/office/drawing/2014/main" id="{ABC41EB4-74FA-78FA-781B-877DDFC056E5}"/>
              </a:ext>
            </a:extLst>
          </p:cNvPr>
          <p:cNvSpPr>
            <a:spLocks noGrp="1"/>
          </p:cNvSpPr>
          <p:nvPr>
            <p:ph type="body" sz="quarter" idx="11" hasCustomPrompt="1"/>
          </p:nvPr>
        </p:nvSpPr>
        <p:spPr>
          <a:xfrm>
            <a:off x="3202559" y="1125539"/>
            <a:ext cx="2695575" cy="1663822"/>
          </a:xfrm>
        </p:spPr>
        <p:txBody>
          <a:bodyPr lIns="274320" tIns="274320" rIns="274320" bIns="274320" anchor="ctr" anchorCtr="0">
            <a:normAutofit/>
          </a:bodyPr>
          <a:lstStyle>
            <a:lvl1pPr marL="0" indent="0" algn="ctr">
              <a:buNone/>
              <a:defRPr sz="1500" b="0" i="0">
                <a:latin typeface="Arial" panose="020B0604020202020204" pitchFamily="34" charset="0"/>
                <a:cs typeface="Arial" panose="020B0604020202020204" pitchFamily="34" charset="0"/>
              </a:defRPr>
            </a:lvl1pPr>
          </a:lstStyle>
          <a:p>
            <a:pPr lvl="0"/>
            <a:r>
              <a:rPr lang="en-US" dirty="0"/>
              <a:t>Click to add text here</a:t>
            </a:r>
          </a:p>
        </p:txBody>
      </p:sp>
      <p:sp>
        <p:nvSpPr>
          <p:cNvPr id="29" name="Text Placeholder 18">
            <a:extLst>
              <a:ext uri="{FF2B5EF4-FFF2-40B4-BE49-F238E27FC236}">
                <a16:creationId xmlns:a16="http://schemas.microsoft.com/office/drawing/2014/main" id="{6538BAB6-E084-026C-9B60-521D70501506}"/>
              </a:ext>
            </a:extLst>
          </p:cNvPr>
          <p:cNvSpPr>
            <a:spLocks noGrp="1"/>
          </p:cNvSpPr>
          <p:nvPr>
            <p:ph type="body" sz="quarter" idx="12" hasCustomPrompt="1"/>
          </p:nvPr>
        </p:nvSpPr>
        <p:spPr>
          <a:xfrm>
            <a:off x="5905889" y="1125539"/>
            <a:ext cx="2695575" cy="1663822"/>
          </a:xfrm>
        </p:spPr>
        <p:txBody>
          <a:bodyPr lIns="274320" tIns="274320" rIns="274320" bIns="274320" anchor="ctr" anchorCtr="0">
            <a:normAutofit/>
          </a:bodyPr>
          <a:lstStyle>
            <a:lvl1pPr marL="0" indent="0" algn="ctr">
              <a:buNone/>
              <a:defRPr sz="1500" b="0" i="0">
                <a:latin typeface="Arial" panose="020B0604020202020204" pitchFamily="34" charset="0"/>
                <a:cs typeface="Arial" panose="020B0604020202020204" pitchFamily="34" charset="0"/>
              </a:defRPr>
            </a:lvl1pPr>
          </a:lstStyle>
          <a:p>
            <a:pPr lvl="0"/>
            <a:r>
              <a:rPr lang="en-US" dirty="0"/>
              <a:t>Click to add text here</a:t>
            </a:r>
          </a:p>
        </p:txBody>
      </p:sp>
      <p:sp>
        <p:nvSpPr>
          <p:cNvPr id="30" name="Text Placeholder 18">
            <a:extLst>
              <a:ext uri="{FF2B5EF4-FFF2-40B4-BE49-F238E27FC236}">
                <a16:creationId xmlns:a16="http://schemas.microsoft.com/office/drawing/2014/main" id="{31AC11D3-C7B1-ACFA-FC07-CF73BED4B5DC}"/>
              </a:ext>
            </a:extLst>
          </p:cNvPr>
          <p:cNvSpPr>
            <a:spLocks noGrp="1"/>
          </p:cNvSpPr>
          <p:nvPr>
            <p:ph type="body" sz="quarter" idx="13" hasCustomPrompt="1"/>
          </p:nvPr>
        </p:nvSpPr>
        <p:spPr>
          <a:xfrm>
            <a:off x="507206" y="2793472"/>
            <a:ext cx="2695575" cy="1663822"/>
          </a:xfrm>
        </p:spPr>
        <p:txBody>
          <a:bodyPr lIns="274320" tIns="274320" rIns="274320" bIns="274320" anchor="ctr" anchorCtr="0">
            <a:normAutofit/>
          </a:bodyPr>
          <a:lstStyle>
            <a:lvl1pPr marL="0" indent="0" algn="ctr">
              <a:buNone/>
              <a:defRPr sz="1500" b="0" i="0">
                <a:latin typeface="Arial" panose="020B0604020202020204" pitchFamily="34" charset="0"/>
                <a:cs typeface="Arial" panose="020B0604020202020204" pitchFamily="34" charset="0"/>
              </a:defRPr>
            </a:lvl1pPr>
          </a:lstStyle>
          <a:p>
            <a:pPr lvl="0"/>
            <a:r>
              <a:rPr lang="en-US" dirty="0"/>
              <a:t>Click to add text here</a:t>
            </a:r>
          </a:p>
        </p:txBody>
      </p:sp>
      <p:sp>
        <p:nvSpPr>
          <p:cNvPr id="31" name="Text Placeholder 18">
            <a:extLst>
              <a:ext uri="{FF2B5EF4-FFF2-40B4-BE49-F238E27FC236}">
                <a16:creationId xmlns:a16="http://schemas.microsoft.com/office/drawing/2014/main" id="{D0170E29-4C45-56D3-D97D-9C45E71EC8DD}"/>
              </a:ext>
            </a:extLst>
          </p:cNvPr>
          <p:cNvSpPr>
            <a:spLocks noGrp="1"/>
          </p:cNvSpPr>
          <p:nvPr>
            <p:ph type="body" sz="quarter" idx="14" hasCustomPrompt="1"/>
          </p:nvPr>
        </p:nvSpPr>
        <p:spPr>
          <a:xfrm>
            <a:off x="3202559" y="2793472"/>
            <a:ext cx="2695575" cy="1663822"/>
          </a:xfrm>
        </p:spPr>
        <p:txBody>
          <a:bodyPr lIns="274320" tIns="274320" rIns="274320" bIns="274320" anchor="ctr" anchorCtr="0">
            <a:normAutofit/>
          </a:bodyPr>
          <a:lstStyle>
            <a:lvl1pPr marL="0" indent="0" algn="ctr">
              <a:buNone/>
              <a:defRPr sz="1500" b="0" i="0">
                <a:latin typeface="Arial" panose="020B0604020202020204" pitchFamily="34" charset="0"/>
                <a:cs typeface="Arial" panose="020B0604020202020204" pitchFamily="34" charset="0"/>
              </a:defRPr>
            </a:lvl1pPr>
          </a:lstStyle>
          <a:p>
            <a:pPr lvl="0"/>
            <a:r>
              <a:rPr lang="en-US" dirty="0"/>
              <a:t>Click to add text here</a:t>
            </a:r>
          </a:p>
        </p:txBody>
      </p:sp>
      <p:sp>
        <p:nvSpPr>
          <p:cNvPr id="32" name="Text Placeholder 18">
            <a:extLst>
              <a:ext uri="{FF2B5EF4-FFF2-40B4-BE49-F238E27FC236}">
                <a16:creationId xmlns:a16="http://schemas.microsoft.com/office/drawing/2014/main" id="{A1106E0B-3C51-431E-2427-0D0F946FCE65}"/>
              </a:ext>
            </a:extLst>
          </p:cNvPr>
          <p:cNvSpPr>
            <a:spLocks noGrp="1"/>
          </p:cNvSpPr>
          <p:nvPr>
            <p:ph type="body" sz="quarter" idx="15" hasCustomPrompt="1"/>
          </p:nvPr>
        </p:nvSpPr>
        <p:spPr>
          <a:xfrm>
            <a:off x="5905889" y="2793472"/>
            <a:ext cx="2695575" cy="1663822"/>
          </a:xfrm>
        </p:spPr>
        <p:txBody>
          <a:bodyPr lIns="274320" tIns="274320" rIns="274320" bIns="274320" anchor="ctr" anchorCtr="0">
            <a:normAutofit/>
          </a:bodyPr>
          <a:lstStyle>
            <a:lvl1pPr marL="0" indent="0" algn="ctr">
              <a:buNone/>
              <a:defRPr sz="1500" b="0" i="0">
                <a:latin typeface="Arial" panose="020B0604020202020204" pitchFamily="34" charset="0"/>
                <a:cs typeface="Arial" panose="020B0604020202020204" pitchFamily="34" charset="0"/>
              </a:defRPr>
            </a:lvl1pPr>
          </a:lstStyle>
          <a:p>
            <a:pPr lvl="0"/>
            <a:r>
              <a:rPr lang="en-US" dirty="0"/>
              <a:t>Click to add text here</a:t>
            </a:r>
          </a:p>
        </p:txBody>
      </p:sp>
      <p:sp>
        <p:nvSpPr>
          <p:cNvPr id="33" name="Text Placeholder 18">
            <a:extLst>
              <a:ext uri="{FF2B5EF4-FFF2-40B4-BE49-F238E27FC236}">
                <a16:creationId xmlns:a16="http://schemas.microsoft.com/office/drawing/2014/main" id="{D1D10764-E693-536C-9B62-CC78A041774C}"/>
              </a:ext>
            </a:extLst>
          </p:cNvPr>
          <p:cNvSpPr>
            <a:spLocks noGrp="1"/>
          </p:cNvSpPr>
          <p:nvPr>
            <p:ph type="body" sz="quarter" idx="16" hasCustomPrompt="1"/>
          </p:nvPr>
        </p:nvSpPr>
        <p:spPr>
          <a:xfrm>
            <a:off x="507206" y="4461405"/>
            <a:ext cx="2695575" cy="1663822"/>
          </a:xfrm>
        </p:spPr>
        <p:txBody>
          <a:bodyPr lIns="274320" tIns="274320" rIns="274320" bIns="274320" anchor="ctr" anchorCtr="0">
            <a:normAutofit/>
          </a:bodyPr>
          <a:lstStyle>
            <a:lvl1pPr marL="0" indent="0" algn="ctr">
              <a:buNone/>
              <a:defRPr sz="1500" b="0" i="0">
                <a:latin typeface="Arial" panose="020B0604020202020204" pitchFamily="34" charset="0"/>
                <a:cs typeface="Arial" panose="020B0604020202020204" pitchFamily="34" charset="0"/>
              </a:defRPr>
            </a:lvl1pPr>
          </a:lstStyle>
          <a:p>
            <a:pPr lvl="0"/>
            <a:r>
              <a:rPr lang="en-US" dirty="0"/>
              <a:t>Click to add text here</a:t>
            </a:r>
          </a:p>
        </p:txBody>
      </p:sp>
      <p:sp>
        <p:nvSpPr>
          <p:cNvPr id="34" name="Text Placeholder 18">
            <a:extLst>
              <a:ext uri="{FF2B5EF4-FFF2-40B4-BE49-F238E27FC236}">
                <a16:creationId xmlns:a16="http://schemas.microsoft.com/office/drawing/2014/main" id="{BE969C05-89E4-BEDA-B804-4590738BD910}"/>
              </a:ext>
            </a:extLst>
          </p:cNvPr>
          <p:cNvSpPr>
            <a:spLocks noGrp="1"/>
          </p:cNvSpPr>
          <p:nvPr>
            <p:ph type="body" sz="quarter" idx="17" hasCustomPrompt="1"/>
          </p:nvPr>
        </p:nvSpPr>
        <p:spPr>
          <a:xfrm>
            <a:off x="3202559" y="4461405"/>
            <a:ext cx="2695575" cy="1663822"/>
          </a:xfrm>
        </p:spPr>
        <p:txBody>
          <a:bodyPr lIns="274320" tIns="274320" rIns="274320" bIns="274320" anchor="ctr" anchorCtr="0">
            <a:normAutofit/>
          </a:bodyPr>
          <a:lstStyle>
            <a:lvl1pPr marL="0" indent="0" algn="ctr">
              <a:buNone/>
              <a:defRPr sz="1500" b="0" i="0">
                <a:latin typeface="Arial" panose="020B0604020202020204" pitchFamily="34" charset="0"/>
                <a:cs typeface="Arial" panose="020B0604020202020204" pitchFamily="34" charset="0"/>
              </a:defRPr>
            </a:lvl1pPr>
          </a:lstStyle>
          <a:p>
            <a:pPr lvl="0"/>
            <a:r>
              <a:rPr lang="en-US" dirty="0"/>
              <a:t>Click to add text here</a:t>
            </a:r>
          </a:p>
        </p:txBody>
      </p:sp>
      <p:sp>
        <p:nvSpPr>
          <p:cNvPr id="35" name="Text Placeholder 18">
            <a:extLst>
              <a:ext uri="{FF2B5EF4-FFF2-40B4-BE49-F238E27FC236}">
                <a16:creationId xmlns:a16="http://schemas.microsoft.com/office/drawing/2014/main" id="{5ACF44A0-0B9C-8220-E7FD-82D1617244DB}"/>
              </a:ext>
            </a:extLst>
          </p:cNvPr>
          <p:cNvSpPr>
            <a:spLocks noGrp="1"/>
          </p:cNvSpPr>
          <p:nvPr>
            <p:ph type="body" sz="quarter" idx="18" hasCustomPrompt="1"/>
          </p:nvPr>
        </p:nvSpPr>
        <p:spPr>
          <a:xfrm>
            <a:off x="5905889" y="4461405"/>
            <a:ext cx="2695575" cy="1663822"/>
          </a:xfrm>
        </p:spPr>
        <p:txBody>
          <a:bodyPr lIns="274320" tIns="274320" rIns="274320" bIns="274320" anchor="ctr" anchorCtr="0">
            <a:normAutofit/>
          </a:bodyPr>
          <a:lstStyle>
            <a:lvl1pPr marL="0" indent="0" algn="ctr">
              <a:buNone/>
              <a:defRPr sz="1500" b="0" i="0">
                <a:latin typeface="Arial" panose="020B0604020202020204" pitchFamily="34" charset="0"/>
                <a:cs typeface="Arial" panose="020B0604020202020204" pitchFamily="34" charset="0"/>
              </a:defRPr>
            </a:lvl1pPr>
          </a:lstStyle>
          <a:p>
            <a:pPr lvl="0"/>
            <a:r>
              <a:rPr lang="en-US" dirty="0"/>
              <a:t>Click to add text here</a:t>
            </a:r>
          </a:p>
        </p:txBody>
      </p:sp>
      <p:sp>
        <p:nvSpPr>
          <p:cNvPr id="3" name="Title 1">
            <a:extLst>
              <a:ext uri="{FF2B5EF4-FFF2-40B4-BE49-F238E27FC236}">
                <a16:creationId xmlns:a16="http://schemas.microsoft.com/office/drawing/2014/main" id="{A5268633-6840-D7EA-2322-FAF99A6AB561}"/>
              </a:ext>
            </a:extLst>
          </p:cNvPr>
          <p:cNvSpPr>
            <a:spLocks noGrp="1"/>
          </p:cNvSpPr>
          <p:nvPr>
            <p:ph type="title" hasCustomPrompt="1"/>
          </p:nvPr>
        </p:nvSpPr>
        <p:spPr>
          <a:xfrm>
            <a:off x="285750" y="9"/>
            <a:ext cx="8572020" cy="843717"/>
          </a:xfrm>
        </p:spPr>
        <p:txBody>
          <a:bodyPr/>
          <a:lstStyle>
            <a:lvl1pPr>
              <a:defRPr sz="2400" spc="38" baseline="0">
                <a:solidFill>
                  <a:srgbClr val="011FA3"/>
                </a:solidFill>
                <a:latin typeface="Arial" panose="020B0604020202020204" pitchFamily="34" charset="0"/>
                <a:cs typeface="Arial" panose="020B0604020202020204" pitchFamily="34" charset="0"/>
              </a:defRPr>
            </a:lvl1pPr>
          </a:lstStyle>
          <a:p>
            <a:r>
              <a:rPr lang="en-US" dirty="0"/>
              <a:t>CLICK TO EDIT TITLE of “X AT A GLANCE”</a:t>
            </a:r>
          </a:p>
        </p:txBody>
      </p:sp>
    </p:spTree>
    <p:extLst>
      <p:ext uri="{BB962C8B-B14F-4D97-AF65-F5344CB8AC3E}">
        <p14:creationId xmlns:p14="http://schemas.microsoft.com/office/powerpoint/2010/main" val="4274588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ces of X">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4DAD5B5-0B74-B1C4-D1A5-5CD492FCBF20}"/>
              </a:ext>
            </a:extLst>
          </p:cNvPr>
          <p:cNvGrpSpPr/>
          <p:nvPr userDrawn="1"/>
        </p:nvGrpSpPr>
        <p:grpSpPr>
          <a:xfrm>
            <a:off x="281302" y="323013"/>
            <a:ext cx="8584058" cy="5870565"/>
            <a:chOff x="375070" y="323004"/>
            <a:chExt cx="11445410" cy="5870565"/>
          </a:xfrm>
        </p:grpSpPr>
        <p:grpSp>
          <p:nvGrpSpPr>
            <p:cNvPr id="6" name="Group 5">
              <a:extLst>
                <a:ext uri="{FF2B5EF4-FFF2-40B4-BE49-F238E27FC236}">
                  <a16:creationId xmlns:a16="http://schemas.microsoft.com/office/drawing/2014/main" id="{6E773234-F5E3-40D2-11E5-315772E936E2}"/>
                </a:ext>
              </a:extLst>
            </p:cNvPr>
            <p:cNvGrpSpPr/>
            <p:nvPr/>
          </p:nvGrpSpPr>
          <p:grpSpPr>
            <a:xfrm>
              <a:off x="10890371" y="323004"/>
              <a:ext cx="930109" cy="5870565"/>
              <a:chOff x="10795320" y="323004"/>
              <a:chExt cx="930109" cy="5870565"/>
            </a:xfrm>
          </p:grpSpPr>
          <p:sp>
            <p:nvSpPr>
              <p:cNvPr id="143" name="Oval 142">
                <a:extLst>
                  <a:ext uri="{FF2B5EF4-FFF2-40B4-BE49-F238E27FC236}">
                    <a16:creationId xmlns:a16="http://schemas.microsoft.com/office/drawing/2014/main" id="{D2B29875-654B-65A0-5F73-4EE67D689EAE}"/>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4" name="Rectangle 143">
                <a:extLst>
                  <a:ext uri="{FF2B5EF4-FFF2-40B4-BE49-F238E27FC236}">
                    <a16:creationId xmlns:a16="http://schemas.microsoft.com/office/drawing/2014/main" id="{FDEECDF9-A865-FF99-72D0-5F76F3FC3DB8}"/>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45" name="Straight Connector 144">
                <a:extLst>
                  <a:ext uri="{FF2B5EF4-FFF2-40B4-BE49-F238E27FC236}">
                    <a16:creationId xmlns:a16="http://schemas.microsoft.com/office/drawing/2014/main" id="{75D81DF2-2B11-ED10-718D-FC18F469F875}"/>
                  </a:ext>
                </a:extLst>
              </p:cNvPr>
              <p:cNvCxnSpPr>
                <a:endCxn id="143"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8732248B-3447-F61A-7D24-CDD764C9C5B5}"/>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7" name="Oval 146">
                <a:extLst>
                  <a:ext uri="{FF2B5EF4-FFF2-40B4-BE49-F238E27FC236}">
                    <a16:creationId xmlns:a16="http://schemas.microsoft.com/office/drawing/2014/main" id="{D2D4B6EE-9317-18F5-A854-D577A8806B9C}"/>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8" name="Rectangle 147">
                <a:extLst>
                  <a:ext uri="{FF2B5EF4-FFF2-40B4-BE49-F238E27FC236}">
                    <a16:creationId xmlns:a16="http://schemas.microsoft.com/office/drawing/2014/main" id="{CC9456A3-A7A3-038D-E107-095FB3E18A64}"/>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49" name="Straight Connector 148">
                <a:extLst>
                  <a:ext uri="{FF2B5EF4-FFF2-40B4-BE49-F238E27FC236}">
                    <a16:creationId xmlns:a16="http://schemas.microsoft.com/office/drawing/2014/main" id="{A6F5E1E5-5F09-EF63-0983-E79D62F3F312}"/>
                  </a:ext>
                </a:extLst>
              </p:cNvPr>
              <p:cNvCxnSpPr>
                <a:endCxn id="147"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706757A-F203-41E1-D4B4-7075490E891D}"/>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1" name="Oval 150">
                <a:extLst>
                  <a:ext uri="{FF2B5EF4-FFF2-40B4-BE49-F238E27FC236}">
                    <a16:creationId xmlns:a16="http://schemas.microsoft.com/office/drawing/2014/main" id="{7B63C4F0-DE73-D93B-1609-9A2842437E12}"/>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2" name="Rectangle 151">
                <a:extLst>
                  <a:ext uri="{FF2B5EF4-FFF2-40B4-BE49-F238E27FC236}">
                    <a16:creationId xmlns:a16="http://schemas.microsoft.com/office/drawing/2014/main" id="{A9B54057-322A-1F3E-2A0C-3927B0BD805A}"/>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53" name="Straight Connector 152">
                <a:extLst>
                  <a:ext uri="{FF2B5EF4-FFF2-40B4-BE49-F238E27FC236}">
                    <a16:creationId xmlns:a16="http://schemas.microsoft.com/office/drawing/2014/main" id="{808D1F64-2286-B470-F61E-70F34ECA37BD}"/>
                  </a:ext>
                </a:extLst>
              </p:cNvPr>
              <p:cNvCxnSpPr>
                <a:endCxn id="151"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973E279-C7C0-E13C-05BD-213B7CC786E2}"/>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5" name="Oval 154">
                <a:extLst>
                  <a:ext uri="{FF2B5EF4-FFF2-40B4-BE49-F238E27FC236}">
                    <a16:creationId xmlns:a16="http://schemas.microsoft.com/office/drawing/2014/main" id="{F848E4D7-222E-41A5-2D50-03DD1568CA01}"/>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6" name="Rectangle 155">
                <a:extLst>
                  <a:ext uri="{FF2B5EF4-FFF2-40B4-BE49-F238E27FC236}">
                    <a16:creationId xmlns:a16="http://schemas.microsoft.com/office/drawing/2014/main" id="{F6F7DF27-DB6A-13FC-0465-3C765C765886}"/>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57" name="Straight Connector 156">
                <a:extLst>
                  <a:ext uri="{FF2B5EF4-FFF2-40B4-BE49-F238E27FC236}">
                    <a16:creationId xmlns:a16="http://schemas.microsoft.com/office/drawing/2014/main" id="{2D336CE4-7971-E47E-A7A3-AD179732CC34}"/>
                  </a:ext>
                </a:extLst>
              </p:cNvPr>
              <p:cNvCxnSpPr>
                <a:endCxn id="155"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69EB12B-529E-3AAB-F01F-6145F19D9BB6}"/>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B24F76DE-4117-D5DB-52BA-278684CAABDA}"/>
                </a:ext>
              </a:extLst>
            </p:cNvPr>
            <p:cNvGrpSpPr/>
            <p:nvPr/>
          </p:nvGrpSpPr>
          <p:grpSpPr>
            <a:xfrm>
              <a:off x="9575961" y="323004"/>
              <a:ext cx="930109" cy="5870565"/>
              <a:chOff x="10795320" y="323004"/>
              <a:chExt cx="930109" cy="5870565"/>
            </a:xfrm>
          </p:grpSpPr>
          <p:sp>
            <p:nvSpPr>
              <p:cNvPr id="127" name="Oval 126">
                <a:extLst>
                  <a:ext uri="{FF2B5EF4-FFF2-40B4-BE49-F238E27FC236}">
                    <a16:creationId xmlns:a16="http://schemas.microsoft.com/office/drawing/2014/main" id="{0F998D19-B6F0-FA21-8569-07EF6528D07C}"/>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8" name="Rectangle 127">
                <a:extLst>
                  <a:ext uri="{FF2B5EF4-FFF2-40B4-BE49-F238E27FC236}">
                    <a16:creationId xmlns:a16="http://schemas.microsoft.com/office/drawing/2014/main" id="{7F0D2626-34D0-B80B-8386-17176409BF11}"/>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29" name="Straight Connector 128">
                <a:extLst>
                  <a:ext uri="{FF2B5EF4-FFF2-40B4-BE49-F238E27FC236}">
                    <a16:creationId xmlns:a16="http://schemas.microsoft.com/office/drawing/2014/main" id="{CFFA3317-E908-4808-1623-7A92969B5C90}"/>
                  </a:ext>
                </a:extLst>
              </p:cNvPr>
              <p:cNvCxnSpPr>
                <a:endCxn id="127"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A208C970-FE87-B3D6-BA00-A373A843A071}"/>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7660F17E-DF23-7A28-6AB6-4D22C93A95F8}"/>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2" name="Rectangle 131">
                <a:extLst>
                  <a:ext uri="{FF2B5EF4-FFF2-40B4-BE49-F238E27FC236}">
                    <a16:creationId xmlns:a16="http://schemas.microsoft.com/office/drawing/2014/main" id="{3D91508C-9D90-331F-C991-4DC10ED4D97D}"/>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33" name="Straight Connector 132">
                <a:extLst>
                  <a:ext uri="{FF2B5EF4-FFF2-40B4-BE49-F238E27FC236}">
                    <a16:creationId xmlns:a16="http://schemas.microsoft.com/office/drawing/2014/main" id="{5621EC27-1F8B-04F7-36E8-CE5F2D0A657D}"/>
                  </a:ext>
                </a:extLst>
              </p:cNvPr>
              <p:cNvCxnSpPr>
                <a:endCxn id="131"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F64AA00-4DA5-B02E-B0AE-6729CCCA857E}"/>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a16="http://schemas.microsoft.com/office/drawing/2014/main" id="{0C338FBC-0892-77E2-7EB3-E57A79BF6BAF}"/>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6" name="Rectangle 135">
                <a:extLst>
                  <a:ext uri="{FF2B5EF4-FFF2-40B4-BE49-F238E27FC236}">
                    <a16:creationId xmlns:a16="http://schemas.microsoft.com/office/drawing/2014/main" id="{5FFD9814-A04F-4BDB-F683-A0C855853C15}"/>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37" name="Straight Connector 136">
                <a:extLst>
                  <a:ext uri="{FF2B5EF4-FFF2-40B4-BE49-F238E27FC236}">
                    <a16:creationId xmlns:a16="http://schemas.microsoft.com/office/drawing/2014/main" id="{3415AEEF-6A69-FF18-DAAF-5922A957DE48}"/>
                  </a:ext>
                </a:extLst>
              </p:cNvPr>
              <p:cNvCxnSpPr>
                <a:endCxn id="135"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9EA5DE1-06E6-5DAE-FF5E-3B3446A5AF92}"/>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id="{E453420D-B02A-8CDA-7FF7-0359EB6C3679}"/>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0" name="Rectangle 139">
                <a:extLst>
                  <a:ext uri="{FF2B5EF4-FFF2-40B4-BE49-F238E27FC236}">
                    <a16:creationId xmlns:a16="http://schemas.microsoft.com/office/drawing/2014/main" id="{5178B9E7-B747-B3AF-913A-041FBD356A57}"/>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41" name="Straight Connector 140">
                <a:extLst>
                  <a:ext uri="{FF2B5EF4-FFF2-40B4-BE49-F238E27FC236}">
                    <a16:creationId xmlns:a16="http://schemas.microsoft.com/office/drawing/2014/main" id="{D2B1DF9B-2E92-9E22-E129-7F03EE5A51B9}"/>
                  </a:ext>
                </a:extLst>
              </p:cNvPr>
              <p:cNvCxnSpPr>
                <a:endCxn id="139"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33505E7-120D-5E56-F02A-D57636F5599D}"/>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ECB100C0-2104-7C04-E5B0-334977F5B1BD}"/>
                </a:ext>
              </a:extLst>
            </p:cNvPr>
            <p:cNvGrpSpPr/>
            <p:nvPr/>
          </p:nvGrpSpPr>
          <p:grpSpPr>
            <a:xfrm>
              <a:off x="8261548" y="323004"/>
              <a:ext cx="930109" cy="5870565"/>
              <a:chOff x="10795320" y="323004"/>
              <a:chExt cx="930109" cy="5870565"/>
            </a:xfrm>
          </p:grpSpPr>
          <p:sp>
            <p:nvSpPr>
              <p:cNvPr id="111" name="Oval 110">
                <a:extLst>
                  <a:ext uri="{FF2B5EF4-FFF2-40B4-BE49-F238E27FC236}">
                    <a16:creationId xmlns:a16="http://schemas.microsoft.com/office/drawing/2014/main" id="{D72784EF-AD92-03EA-E024-82CF82EE7A2B}"/>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2" name="Rectangle 111">
                <a:extLst>
                  <a:ext uri="{FF2B5EF4-FFF2-40B4-BE49-F238E27FC236}">
                    <a16:creationId xmlns:a16="http://schemas.microsoft.com/office/drawing/2014/main" id="{C2D2D140-D40A-3B64-A5C8-45ABD7D3BA8B}"/>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13" name="Straight Connector 112">
                <a:extLst>
                  <a:ext uri="{FF2B5EF4-FFF2-40B4-BE49-F238E27FC236}">
                    <a16:creationId xmlns:a16="http://schemas.microsoft.com/office/drawing/2014/main" id="{3CA71605-856F-0FE6-EF0C-0C4992554206}"/>
                  </a:ext>
                </a:extLst>
              </p:cNvPr>
              <p:cNvCxnSpPr>
                <a:endCxn id="111"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AE3654F-5F06-201A-3771-A0ACB7616A25}"/>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46482DA8-2BFD-D2F6-75CF-1957B3609715}"/>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6" name="Rectangle 115">
                <a:extLst>
                  <a:ext uri="{FF2B5EF4-FFF2-40B4-BE49-F238E27FC236}">
                    <a16:creationId xmlns:a16="http://schemas.microsoft.com/office/drawing/2014/main" id="{D36318D9-7E47-89AD-5FC7-9F59DC777B27}"/>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17" name="Straight Connector 116">
                <a:extLst>
                  <a:ext uri="{FF2B5EF4-FFF2-40B4-BE49-F238E27FC236}">
                    <a16:creationId xmlns:a16="http://schemas.microsoft.com/office/drawing/2014/main" id="{60F860F3-34AE-5F1F-0F8F-05FD10E4610A}"/>
                  </a:ext>
                </a:extLst>
              </p:cNvPr>
              <p:cNvCxnSpPr>
                <a:endCxn id="115"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247CF60E-14E1-4D78-7ED0-BFE5E0668CA7}"/>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05A228D9-19BE-2C64-C847-D4921153C0C7}"/>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0" name="Rectangle 119">
                <a:extLst>
                  <a:ext uri="{FF2B5EF4-FFF2-40B4-BE49-F238E27FC236}">
                    <a16:creationId xmlns:a16="http://schemas.microsoft.com/office/drawing/2014/main" id="{B3E77D06-045A-C7A3-5FDF-7320078FC071}"/>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21" name="Straight Connector 120">
                <a:extLst>
                  <a:ext uri="{FF2B5EF4-FFF2-40B4-BE49-F238E27FC236}">
                    <a16:creationId xmlns:a16="http://schemas.microsoft.com/office/drawing/2014/main" id="{E2972981-0263-C0D3-9904-D4F0C5CE0045}"/>
                  </a:ext>
                </a:extLst>
              </p:cNvPr>
              <p:cNvCxnSpPr>
                <a:endCxn id="119"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54ED4E4-FBF2-CF48-881B-285CED79FF2A}"/>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3" name="Oval 122">
                <a:extLst>
                  <a:ext uri="{FF2B5EF4-FFF2-40B4-BE49-F238E27FC236}">
                    <a16:creationId xmlns:a16="http://schemas.microsoft.com/office/drawing/2014/main" id="{E0731A16-D12C-55C6-32D3-29017A9012DD}"/>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4" name="Rectangle 123">
                <a:extLst>
                  <a:ext uri="{FF2B5EF4-FFF2-40B4-BE49-F238E27FC236}">
                    <a16:creationId xmlns:a16="http://schemas.microsoft.com/office/drawing/2014/main" id="{B92976AA-3578-C21D-027B-E54C2CC596EB}"/>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25" name="Straight Connector 124">
                <a:extLst>
                  <a:ext uri="{FF2B5EF4-FFF2-40B4-BE49-F238E27FC236}">
                    <a16:creationId xmlns:a16="http://schemas.microsoft.com/office/drawing/2014/main" id="{AE660B3D-631B-CADC-CBF4-D6FD57224BFF}"/>
                  </a:ext>
                </a:extLst>
              </p:cNvPr>
              <p:cNvCxnSpPr>
                <a:endCxn id="123"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06895355-A7D1-F72F-0FA3-8765037E3513}"/>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E4E4FF0-99CC-ECDB-6416-495BF7510FAB}"/>
                </a:ext>
              </a:extLst>
            </p:cNvPr>
            <p:cNvGrpSpPr/>
            <p:nvPr/>
          </p:nvGrpSpPr>
          <p:grpSpPr>
            <a:xfrm>
              <a:off x="6947135" y="323004"/>
              <a:ext cx="930109" cy="5870565"/>
              <a:chOff x="10795320" y="323004"/>
              <a:chExt cx="930109" cy="5870565"/>
            </a:xfrm>
          </p:grpSpPr>
          <p:sp>
            <p:nvSpPr>
              <p:cNvPr id="95" name="Oval 94">
                <a:extLst>
                  <a:ext uri="{FF2B5EF4-FFF2-40B4-BE49-F238E27FC236}">
                    <a16:creationId xmlns:a16="http://schemas.microsoft.com/office/drawing/2014/main" id="{47135B8D-B142-DFE6-D2B9-54EAEFEB94DC}"/>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6" name="Rectangle 95">
                <a:extLst>
                  <a:ext uri="{FF2B5EF4-FFF2-40B4-BE49-F238E27FC236}">
                    <a16:creationId xmlns:a16="http://schemas.microsoft.com/office/drawing/2014/main" id="{4D94DEEA-3276-DBCF-857C-106001037F85}"/>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97" name="Straight Connector 96">
                <a:extLst>
                  <a:ext uri="{FF2B5EF4-FFF2-40B4-BE49-F238E27FC236}">
                    <a16:creationId xmlns:a16="http://schemas.microsoft.com/office/drawing/2014/main" id="{1F9FD790-A72E-B62B-A888-CDABAAC6D122}"/>
                  </a:ext>
                </a:extLst>
              </p:cNvPr>
              <p:cNvCxnSpPr>
                <a:endCxn id="95"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9FB79B8-F3DA-FD93-33ED-2420BBF42E15}"/>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70982BF7-9DED-962C-8301-A56CC9FAC58D}"/>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0" name="Rectangle 99">
                <a:extLst>
                  <a:ext uri="{FF2B5EF4-FFF2-40B4-BE49-F238E27FC236}">
                    <a16:creationId xmlns:a16="http://schemas.microsoft.com/office/drawing/2014/main" id="{B6A9E52D-4611-E7BF-200A-7044BE1CBACD}"/>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01" name="Straight Connector 100">
                <a:extLst>
                  <a:ext uri="{FF2B5EF4-FFF2-40B4-BE49-F238E27FC236}">
                    <a16:creationId xmlns:a16="http://schemas.microsoft.com/office/drawing/2014/main" id="{30D267BC-82F2-9AC0-3380-880927C2D8AD}"/>
                  </a:ext>
                </a:extLst>
              </p:cNvPr>
              <p:cNvCxnSpPr>
                <a:endCxn id="99"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B238848-3AC7-F047-9066-32DC9D336D09}"/>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2C406906-2763-3FA4-1C12-91C74CCBA4A6}"/>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4" name="Rectangle 103">
                <a:extLst>
                  <a:ext uri="{FF2B5EF4-FFF2-40B4-BE49-F238E27FC236}">
                    <a16:creationId xmlns:a16="http://schemas.microsoft.com/office/drawing/2014/main" id="{F057818C-864D-1A0B-CF77-D750E40D22AA}"/>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05" name="Straight Connector 104">
                <a:extLst>
                  <a:ext uri="{FF2B5EF4-FFF2-40B4-BE49-F238E27FC236}">
                    <a16:creationId xmlns:a16="http://schemas.microsoft.com/office/drawing/2014/main" id="{1491AFB6-E68D-D0F1-BD27-A3579B011387}"/>
                  </a:ext>
                </a:extLst>
              </p:cNvPr>
              <p:cNvCxnSpPr>
                <a:endCxn id="103"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E255A33-6304-3505-13CA-34479A07E7AF}"/>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2DD04706-6006-B3F3-1A59-7338E77FB08B}"/>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8" name="Rectangle 107">
                <a:extLst>
                  <a:ext uri="{FF2B5EF4-FFF2-40B4-BE49-F238E27FC236}">
                    <a16:creationId xmlns:a16="http://schemas.microsoft.com/office/drawing/2014/main" id="{8ADFB814-D4C8-7D11-0188-43C7FC564C6E}"/>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09" name="Straight Connector 108">
                <a:extLst>
                  <a:ext uri="{FF2B5EF4-FFF2-40B4-BE49-F238E27FC236}">
                    <a16:creationId xmlns:a16="http://schemas.microsoft.com/office/drawing/2014/main" id="{84BEB13E-818D-04D9-19AD-E2CBE39807A7}"/>
                  </a:ext>
                </a:extLst>
              </p:cNvPr>
              <p:cNvCxnSpPr>
                <a:endCxn id="107"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7B39CC3-6467-DEE3-16F8-D0558D971786}"/>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D4B7006C-FDC7-A249-9B97-FB46B9602EB7}"/>
                </a:ext>
              </a:extLst>
            </p:cNvPr>
            <p:cNvGrpSpPr/>
            <p:nvPr/>
          </p:nvGrpSpPr>
          <p:grpSpPr>
            <a:xfrm>
              <a:off x="5632722" y="323004"/>
              <a:ext cx="930109" cy="5870565"/>
              <a:chOff x="10795320" y="323004"/>
              <a:chExt cx="930109" cy="5870565"/>
            </a:xfrm>
          </p:grpSpPr>
          <p:sp>
            <p:nvSpPr>
              <p:cNvPr id="79" name="Oval 78">
                <a:extLst>
                  <a:ext uri="{FF2B5EF4-FFF2-40B4-BE49-F238E27FC236}">
                    <a16:creationId xmlns:a16="http://schemas.microsoft.com/office/drawing/2014/main" id="{F9E3BA0E-0274-F727-01B2-3257472EC0E1}"/>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0" name="Rectangle 79">
                <a:extLst>
                  <a:ext uri="{FF2B5EF4-FFF2-40B4-BE49-F238E27FC236}">
                    <a16:creationId xmlns:a16="http://schemas.microsoft.com/office/drawing/2014/main" id="{9E263FA4-DAC4-5E45-7A55-3F1C0A6096DA}"/>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81" name="Straight Connector 80">
                <a:extLst>
                  <a:ext uri="{FF2B5EF4-FFF2-40B4-BE49-F238E27FC236}">
                    <a16:creationId xmlns:a16="http://schemas.microsoft.com/office/drawing/2014/main" id="{E028C4BF-CEC2-A91F-1927-84C070111404}"/>
                  </a:ext>
                </a:extLst>
              </p:cNvPr>
              <p:cNvCxnSpPr>
                <a:endCxn id="79"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FD764E1-4B7C-30C0-B72D-176E63712E44}"/>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197E193A-D245-825F-729D-CA531CB7AD6F}"/>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4" name="Rectangle 83">
                <a:extLst>
                  <a:ext uri="{FF2B5EF4-FFF2-40B4-BE49-F238E27FC236}">
                    <a16:creationId xmlns:a16="http://schemas.microsoft.com/office/drawing/2014/main" id="{FB519964-A5C5-242E-C3ED-81C2BE85A166}"/>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85" name="Straight Connector 84">
                <a:extLst>
                  <a:ext uri="{FF2B5EF4-FFF2-40B4-BE49-F238E27FC236}">
                    <a16:creationId xmlns:a16="http://schemas.microsoft.com/office/drawing/2014/main" id="{63C5166A-7B20-0FCC-60AC-E89D3E14F5CE}"/>
                  </a:ext>
                </a:extLst>
              </p:cNvPr>
              <p:cNvCxnSpPr>
                <a:endCxn id="83"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E726EA3-65E2-EA6D-EB93-F2952ABB4BC4}"/>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41D231BB-1F81-1011-C4FD-6BFE0814D772}"/>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8" name="Rectangle 87">
                <a:extLst>
                  <a:ext uri="{FF2B5EF4-FFF2-40B4-BE49-F238E27FC236}">
                    <a16:creationId xmlns:a16="http://schemas.microsoft.com/office/drawing/2014/main" id="{2E219C6C-C0B8-101B-A563-A97A4B1E4490}"/>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89" name="Straight Connector 88">
                <a:extLst>
                  <a:ext uri="{FF2B5EF4-FFF2-40B4-BE49-F238E27FC236}">
                    <a16:creationId xmlns:a16="http://schemas.microsoft.com/office/drawing/2014/main" id="{A186350E-D424-3920-C85E-6C388F3A6ED4}"/>
                  </a:ext>
                </a:extLst>
              </p:cNvPr>
              <p:cNvCxnSpPr>
                <a:endCxn id="87"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FE0FA06-F3F7-E937-922F-0B982D6527A4}"/>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82A37930-5BB1-9143-4B0E-E8FF4FF9FFF5}"/>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2" name="Rectangle 91">
                <a:extLst>
                  <a:ext uri="{FF2B5EF4-FFF2-40B4-BE49-F238E27FC236}">
                    <a16:creationId xmlns:a16="http://schemas.microsoft.com/office/drawing/2014/main" id="{A6397B3B-B67E-1D20-1661-0439DBECBDF8}"/>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93" name="Straight Connector 92">
                <a:extLst>
                  <a:ext uri="{FF2B5EF4-FFF2-40B4-BE49-F238E27FC236}">
                    <a16:creationId xmlns:a16="http://schemas.microsoft.com/office/drawing/2014/main" id="{BCBF8937-C2B3-E5A8-B905-2F78F0EA039D}"/>
                  </a:ext>
                </a:extLst>
              </p:cNvPr>
              <p:cNvCxnSpPr>
                <a:endCxn id="91"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BC68BB1-2F76-7FAC-6CB7-9F7792C6C752}"/>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45E107CC-2AE5-E588-469F-30FCFF71F909}"/>
                </a:ext>
              </a:extLst>
            </p:cNvPr>
            <p:cNvGrpSpPr/>
            <p:nvPr/>
          </p:nvGrpSpPr>
          <p:grpSpPr>
            <a:xfrm>
              <a:off x="4318309" y="323004"/>
              <a:ext cx="930109" cy="5870565"/>
              <a:chOff x="10795320" y="323004"/>
              <a:chExt cx="930109" cy="5870565"/>
            </a:xfrm>
          </p:grpSpPr>
          <p:sp>
            <p:nvSpPr>
              <p:cNvPr id="63" name="Oval 62">
                <a:extLst>
                  <a:ext uri="{FF2B5EF4-FFF2-40B4-BE49-F238E27FC236}">
                    <a16:creationId xmlns:a16="http://schemas.microsoft.com/office/drawing/2014/main" id="{7CE6FACE-5A4F-8D8B-4C69-344F4A006152}"/>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4" name="Rectangle 63">
                <a:extLst>
                  <a:ext uri="{FF2B5EF4-FFF2-40B4-BE49-F238E27FC236}">
                    <a16:creationId xmlns:a16="http://schemas.microsoft.com/office/drawing/2014/main" id="{28E37414-F94B-2D5D-E7DE-2806A04520B5}"/>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5" name="Straight Connector 64">
                <a:extLst>
                  <a:ext uri="{FF2B5EF4-FFF2-40B4-BE49-F238E27FC236}">
                    <a16:creationId xmlns:a16="http://schemas.microsoft.com/office/drawing/2014/main" id="{EC245EE6-D29B-96FC-AD21-D2EE068158E9}"/>
                  </a:ext>
                </a:extLst>
              </p:cNvPr>
              <p:cNvCxnSpPr>
                <a:endCxn id="63"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1DA6C0D-74DF-F5B8-01BD-DB365FE947C5}"/>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85B2F5B6-C9C6-5E55-35E0-C28762BE7158}"/>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8" name="Rectangle 67">
                <a:extLst>
                  <a:ext uri="{FF2B5EF4-FFF2-40B4-BE49-F238E27FC236}">
                    <a16:creationId xmlns:a16="http://schemas.microsoft.com/office/drawing/2014/main" id="{E073A151-5364-4C69-89AA-1746AEEAE120}"/>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9" name="Straight Connector 68">
                <a:extLst>
                  <a:ext uri="{FF2B5EF4-FFF2-40B4-BE49-F238E27FC236}">
                    <a16:creationId xmlns:a16="http://schemas.microsoft.com/office/drawing/2014/main" id="{84F44F18-572E-7E62-0946-9B62186189BB}"/>
                  </a:ext>
                </a:extLst>
              </p:cNvPr>
              <p:cNvCxnSpPr>
                <a:endCxn id="67"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A66988D-420B-B775-9DFE-7104BBB8FEB7}"/>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4B483B21-6573-8109-8711-EB8A42221F32}"/>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2" name="Rectangle 71">
                <a:extLst>
                  <a:ext uri="{FF2B5EF4-FFF2-40B4-BE49-F238E27FC236}">
                    <a16:creationId xmlns:a16="http://schemas.microsoft.com/office/drawing/2014/main" id="{74B92473-1DAD-84A0-6584-16545080D202}"/>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73" name="Straight Connector 72">
                <a:extLst>
                  <a:ext uri="{FF2B5EF4-FFF2-40B4-BE49-F238E27FC236}">
                    <a16:creationId xmlns:a16="http://schemas.microsoft.com/office/drawing/2014/main" id="{CC30BB34-8761-FBA1-33A5-AC0838A18BA1}"/>
                  </a:ext>
                </a:extLst>
              </p:cNvPr>
              <p:cNvCxnSpPr>
                <a:endCxn id="71"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CD00BD8-74DE-A3D1-430C-D7B4BBD8E4B3}"/>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F8003DE4-027C-347B-4F19-0640FF73ECB3}"/>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6" name="Rectangle 75">
                <a:extLst>
                  <a:ext uri="{FF2B5EF4-FFF2-40B4-BE49-F238E27FC236}">
                    <a16:creationId xmlns:a16="http://schemas.microsoft.com/office/drawing/2014/main" id="{045E1AE4-2D0C-C322-49D0-A4CC8BCF84AC}"/>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77" name="Straight Connector 76">
                <a:extLst>
                  <a:ext uri="{FF2B5EF4-FFF2-40B4-BE49-F238E27FC236}">
                    <a16:creationId xmlns:a16="http://schemas.microsoft.com/office/drawing/2014/main" id="{1EA00637-41C1-DFF1-0795-896825D373AE}"/>
                  </a:ext>
                </a:extLst>
              </p:cNvPr>
              <p:cNvCxnSpPr>
                <a:endCxn id="75"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EF6752D-2163-2F0B-16B8-DA4002D6B215}"/>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2931062B-3B3A-7830-CB7F-7CC5A1DD4DF5}"/>
                </a:ext>
              </a:extLst>
            </p:cNvPr>
            <p:cNvGrpSpPr/>
            <p:nvPr/>
          </p:nvGrpSpPr>
          <p:grpSpPr>
            <a:xfrm>
              <a:off x="3003896" y="323004"/>
              <a:ext cx="930109" cy="5870565"/>
              <a:chOff x="10795320" y="323004"/>
              <a:chExt cx="930109" cy="5870565"/>
            </a:xfrm>
          </p:grpSpPr>
          <p:sp>
            <p:nvSpPr>
              <p:cNvPr id="47" name="Oval 46">
                <a:extLst>
                  <a:ext uri="{FF2B5EF4-FFF2-40B4-BE49-F238E27FC236}">
                    <a16:creationId xmlns:a16="http://schemas.microsoft.com/office/drawing/2014/main" id="{1511E5F8-F26A-EF30-5F19-D908D6800EC4}"/>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8" name="Rectangle 47">
                <a:extLst>
                  <a:ext uri="{FF2B5EF4-FFF2-40B4-BE49-F238E27FC236}">
                    <a16:creationId xmlns:a16="http://schemas.microsoft.com/office/drawing/2014/main" id="{1B8DEC5B-A4CD-6CB9-170E-DD496F701E57}"/>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49" name="Straight Connector 48">
                <a:extLst>
                  <a:ext uri="{FF2B5EF4-FFF2-40B4-BE49-F238E27FC236}">
                    <a16:creationId xmlns:a16="http://schemas.microsoft.com/office/drawing/2014/main" id="{2DB8AE8F-9550-B97A-FF44-6A110E42C3A6}"/>
                  </a:ext>
                </a:extLst>
              </p:cNvPr>
              <p:cNvCxnSpPr>
                <a:endCxn id="47"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7936ADC-A688-7220-040D-8B416FDE2471}"/>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F296C763-5D7B-EB09-3A3F-9CD5EB8CA4A0}"/>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2" name="Rectangle 51">
                <a:extLst>
                  <a:ext uri="{FF2B5EF4-FFF2-40B4-BE49-F238E27FC236}">
                    <a16:creationId xmlns:a16="http://schemas.microsoft.com/office/drawing/2014/main" id="{6D88830E-058D-1022-8BAC-7F1E739F0C7E}"/>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53" name="Straight Connector 52">
                <a:extLst>
                  <a:ext uri="{FF2B5EF4-FFF2-40B4-BE49-F238E27FC236}">
                    <a16:creationId xmlns:a16="http://schemas.microsoft.com/office/drawing/2014/main" id="{077FD0BA-BC30-4BF8-4C70-99C5EE789935}"/>
                  </a:ext>
                </a:extLst>
              </p:cNvPr>
              <p:cNvCxnSpPr>
                <a:endCxn id="51"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7162971-7842-EE86-2DF3-4B36377DA082}"/>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48A51EC9-B355-ACF8-4973-B4CE8C30796F}"/>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6" name="Rectangle 55">
                <a:extLst>
                  <a:ext uri="{FF2B5EF4-FFF2-40B4-BE49-F238E27FC236}">
                    <a16:creationId xmlns:a16="http://schemas.microsoft.com/office/drawing/2014/main" id="{75A7877A-8A8A-EEBB-5561-3218D15DD534}"/>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57" name="Straight Connector 56">
                <a:extLst>
                  <a:ext uri="{FF2B5EF4-FFF2-40B4-BE49-F238E27FC236}">
                    <a16:creationId xmlns:a16="http://schemas.microsoft.com/office/drawing/2014/main" id="{F48728F7-2273-C109-D407-21BFD73DBFCC}"/>
                  </a:ext>
                </a:extLst>
              </p:cNvPr>
              <p:cNvCxnSpPr>
                <a:endCxn id="55"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DFAAA58-2F3E-D4CC-8FE4-DA494999CCF4}"/>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EB047D7C-379C-3B71-2A99-E9A1DC9B1BD7}"/>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0" name="Rectangle 59">
                <a:extLst>
                  <a:ext uri="{FF2B5EF4-FFF2-40B4-BE49-F238E27FC236}">
                    <a16:creationId xmlns:a16="http://schemas.microsoft.com/office/drawing/2014/main" id="{5B352A78-F62C-A2D9-7814-672EBAE35A44}"/>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1" name="Straight Connector 60">
                <a:extLst>
                  <a:ext uri="{FF2B5EF4-FFF2-40B4-BE49-F238E27FC236}">
                    <a16:creationId xmlns:a16="http://schemas.microsoft.com/office/drawing/2014/main" id="{1D784037-A36A-AA7A-23E3-7C24E64636CB}"/>
                  </a:ext>
                </a:extLst>
              </p:cNvPr>
              <p:cNvCxnSpPr>
                <a:endCxn id="59"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7B4CE22-C0AB-B70F-8B59-76DF81DB4A39}"/>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27F01F36-8B7B-1455-C379-D19556A480C3}"/>
                </a:ext>
              </a:extLst>
            </p:cNvPr>
            <p:cNvGrpSpPr/>
            <p:nvPr/>
          </p:nvGrpSpPr>
          <p:grpSpPr>
            <a:xfrm>
              <a:off x="1689483" y="323004"/>
              <a:ext cx="930109" cy="5870565"/>
              <a:chOff x="10795320" y="323004"/>
              <a:chExt cx="930109" cy="5870565"/>
            </a:xfrm>
          </p:grpSpPr>
          <p:sp>
            <p:nvSpPr>
              <p:cNvPr id="31" name="Oval 30">
                <a:extLst>
                  <a:ext uri="{FF2B5EF4-FFF2-40B4-BE49-F238E27FC236}">
                    <a16:creationId xmlns:a16="http://schemas.microsoft.com/office/drawing/2014/main" id="{6FACDFA6-28B6-1E19-A1D8-8CE244450987}"/>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Rectangle 31">
                <a:extLst>
                  <a:ext uri="{FF2B5EF4-FFF2-40B4-BE49-F238E27FC236}">
                    <a16:creationId xmlns:a16="http://schemas.microsoft.com/office/drawing/2014/main" id="{08608F22-D383-3DFD-A1DF-C5E1846DE4CD}"/>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3" name="Straight Connector 32">
                <a:extLst>
                  <a:ext uri="{FF2B5EF4-FFF2-40B4-BE49-F238E27FC236}">
                    <a16:creationId xmlns:a16="http://schemas.microsoft.com/office/drawing/2014/main" id="{F7102B9F-54E2-5C1F-1FB5-02DC9AC47748}"/>
                  </a:ext>
                </a:extLst>
              </p:cNvPr>
              <p:cNvCxnSpPr>
                <a:endCxn id="31"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740C722-2357-81D4-183E-8A03BF9B0539}"/>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2F52CF7D-45B5-CFF6-DDD4-C08E41114588}"/>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Rectangle 35">
                <a:extLst>
                  <a:ext uri="{FF2B5EF4-FFF2-40B4-BE49-F238E27FC236}">
                    <a16:creationId xmlns:a16="http://schemas.microsoft.com/office/drawing/2014/main" id="{1DE114A1-F6BA-53EC-5462-D289147DD5D2}"/>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7" name="Straight Connector 36">
                <a:extLst>
                  <a:ext uri="{FF2B5EF4-FFF2-40B4-BE49-F238E27FC236}">
                    <a16:creationId xmlns:a16="http://schemas.microsoft.com/office/drawing/2014/main" id="{8EB929AF-8DE0-04B1-C403-D08BA8C10188}"/>
                  </a:ext>
                </a:extLst>
              </p:cNvPr>
              <p:cNvCxnSpPr>
                <a:endCxn id="35"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E972E2-3DAE-8318-207C-4406E9852EC6}"/>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9AE39C27-BD0A-A6B2-22F9-1E61056D4724}"/>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0" name="Rectangle 39">
                <a:extLst>
                  <a:ext uri="{FF2B5EF4-FFF2-40B4-BE49-F238E27FC236}">
                    <a16:creationId xmlns:a16="http://schemas.microsoft.com/office/drawing/2014/main" id="{EFBDC11D-3178-65F4-361C-BB61D25746F6}"/>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41" name="Straight Connector 40">
                <a:extLst>
                  <a:ext uri="{FF2B5EF4-FFF2-40B4-BE49-F238E27FC236}">
                    <a16:creationId xmlns:a16="http://schemas.microsoft.com/office/drawing/2014/main" id="{D058C8EF-7AF3-CC27-030B-3B1D922B8B6F}"/>
                  </a:ext>
                </a:extLst>
              </p:cNvPr>
              <p:cNvCxnSpPr>
                <a:endCxn id="39"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5C3DA41-A44D-A513-2454-6934991FBC6B}"/>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FC69BD66-0BEB-5E71-6F56-7E385759017E}"/>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4" name="Rectangle 43">
                <a:extLst>
                  <a:ext uri="{FF2B5EF4-FFF2-40B4-BE49-F238E27FC236}">
                    <a16:creationId xmlns:a16="http://schemas.microsoft.com/office/drawing/2014/main" id="{D359AE5E-A4FD-44A0-9375-CE420CF9B603}"/>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45" name="Straight Connector 44">
                <a:extLst>
                  <a:ext uri="{FF2B5EF4-FFF2-40B4-BE49-F238E27FC236}">
                    <a16:creationId xmlns:a16="http://schemas.microsoft.com/office/drawing/2014/main" id="{C43C1298-4957-9E14-E288-925C2D041E46}"/>
                  </a:ext>
                </a:extLst>
              </p:cNvPr>
              <p:cNvCxnSpPr>
                <a:endCxn id="43"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AA2C8A2-A3E0-B4DB-FAC6-6CF2ED8FA96F}"/>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8B71D334-5313-AEBC-A96D-F68A9118F69C}"/>
                </a:ext>
              </a:extLst>
            </p:cNvPr>
            <p:cNvGrpSpPr/>
            <p:nvPr/>
          </p:nvGrpSpPr>
          <p:grpSpPr>
            <a:xfrm>
              <a:off x="375070" y="323004"/>
              <a:ext cx="930109" cy="5870565"/>
              <a:chOff x="10795320" y="323004"/>
              <a:chExt cx="930109" cy="5870565"/>
            </a:xfrm>
          </p:grpSpPr>
          <p:sp>
            <p:nvSpPr>
              <p:cNvPr id="15" name="Oval 14">
                <a:extLst>
                  <a:ext uri="{FF2B5EF4-FFF2-40B4-BE49-F238E27FC236}">
                    <a16:creationId xmlns:a16="http://schemas.microsoft.com/office/drawing/2014/main" id="{0D1EDD76-F2CD-4B92-CAA4-0090E226EA83}"/>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6601880A-CE7C-0359-2FE0-EAA01CF5B5AF}"/>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7" name="Straight Connector 16">
                <a:extLst>
                  <a:ext uri="{FF2B5EF4-FFF2-40B4-BE49-F238E27FC236}">
                    <a16:creationId xmlns:a16="http://schemas.microsoft.com/office/drawing/2014/main" id="{3E667102-CECE-8E40-FA53-7A7395E17A54}"/>
                  </a:ext>
                </a:extLst>
              </p:cNvPr>
              <p:cNvCxnSpPr>
                <a:endCxn id="15"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B7ABC4-DAF3-96F3-DFE6-95F2E80B7D1C}"/>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C02C5463-E871-79BA-B033-3EAAB3FF251E}"/>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659ABEC0-F313-C621-CA6F-38AA1E480F5A}"/>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1" name="Straight Connector 20">
                <a:extLst>
                  <a:ext uri="{FF2B5EF4-FFF2-40B4-BE49-F238E27FC236}">
                    <a16:creationId xmlns:a16="http://schemas.microsoft.com/office/drawing/2014/main" id="{A5E8E734-D665-4D43-72A8-AD5E196D68C5}"/>
                  </a:ext>
                </a:extLst>
              </p:cNvPr>
              <p:cNvCxnSpPr>
                <a:endCxn id="19"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48C0374-76E3-BC0B-978D-8DB299977199}"/>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412C2471-D6C6-467A-9E91-33D904AC68BE}"/>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a:extLst>
                  <a:ext uri="{FF2B5EF4-FFF2-40B4-BE49-F238E27FC236}">
                    <a16:creationId xmlns:a16="http://schemas.microsoft.com/office/drawing/2014/main" id="{1FFA5B87-7EFF-62FC-53FF-E5A8E2C5559D}"/>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5" name="Straight Connector 24">
                <a:extLst>
                  <a:ext uri="{FF2B5EF4-FFF2-40B4-BE49-F238E27FC236}">
                    <a16:creationId xmlns:a16="http://schemas.microsoft.com/office/drawing/2014/main" id="{6A5911C1-9694-BDB0-D35E-E2B666587459}"/>
                  </a:ext>
                </a:extLst>
              </p:cNvPr>
              <p:cNvCxnSpPr>
                <a:endCxn id="23"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AA1B38E-EB1E-B213-8EA5-30FD84DDD418}"/>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13863BE9-C584-202B-119C-C076E9FDA84C}"/>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27">
                <a:extLst>
                  <a:ext uri="{FF2B5EF4-FFF2-40B4-BE49-F238E27FC236}">
                    <a16:creationId xmlns:a16="http://schemas.microsoft.com/office/drawing/2014/main" id="{D15B8AAF-23CB-2779-A3DE-FC8ED1F4CADE}"/>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9" name="Straight Connector 28">
                <a:extLst>
                  <a:ext uri="{FF2B5EF4-FFF2-40B4-BE49-F238E27FC236}">
                    <a16:creationId xmlns:a16="http://schemas.microsoft.com/office/drawing/2014/main" id="{D4107353-2939-7231-3C38-2DE808BCE1E5}"/>
                  </a:ext>
                </a:extLst>
              </p:cNvPr>
              <p:cNvCxnSpPr>
                <a:endCxn id="27"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4BC28A-43E8-C6C5-AA2C-0B40B81E4804}"/>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58010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s">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77F2848-4E85-4DEC-1214-1E42F52AA54F}"/>
              </a:ext>
            </a:extLst>
          </p:cNvPr>
          <p:cNvGrpSpPr/>
          <p:nvPr userDrawn="1"/>
        </p:nvGrpSpPr>
        <p:grpSpPr>
          <a:xfrm>
            <a:off x="3220427" y="1968723"/>
            <a:ext cx="2703155" cy="2920561"/>
            <a:chOff x="4155638" y="2449165"/>
            <a:chExt cx="3604206" cy="2920561"/>
          </a:xfrm>
        </p:grpSpPr>
        <p:sp>
          <p:nvSpPr>
            <p:cNvPr id="7" name="object 5">
              <a:extLst>
                <a:ext uri="{FF2B5EF4-FFF2-40B4-BE49-F238E27FC236}">
                  <a16:creationId xmlns:a16="http://schemas.microsoft.com/office/drawing/2014/main" id="{74B9D19E-6F2B-10D3-492D-E3D8CAB0216A}"/>
                </a:ext>
              </a:extLst>
            </p:cNvPr>
            <p:cNvSpPr/>
            <p:nvPr/>
          </p:nvSpPr>
          <p:spPr>
            <a:xfrm flipH="1">
              <a:off x="4155638" y="2449165"/>
              <a:ext cx="92416" cy="2920561"/>
            </a:xfrm>
            <a:custGeom>
              <a:avLst/>
              <a:gdLst/>
              <a:ahLst/>
              <a:cxnLst/>
              <a:rect l="l" t="t" r="r" b="b"/>
              <a:pathLst>
                <a:path h="6200140">
                  <a:moveTo>
                    <a:pt x="0" y="0"/>
                  </a:moveTo>
                  <a:lnTo>
                    <a:pt x="0" y="6199905"/>
                  </a:lnTo>
                </a:path>
              </a:pathLst>
            </a:custGeom>
            <a:ln w="10470">
              <a:solidFill>
                <a:srgbClr val="F26A36"/>
              </a:solidFill>
            </a:ln>
          </p:spPr>
          <p:txBody>
            <a:bodyPr wrap="square" lIns="0" tIns="0" rIns="0" bIns="0" rtlCol="0"/>
            <a:lstStyle/>
            <a:p>
              <a:endParaRPr sz="819"/>
            </a:p>
          </p:txBody>
        </p:sp>
        <p:sp>
          <p:nvSpPr>
            <p:cNvPr id="8" name="object 5">
              <a:extLst>
                <a:ext uri="{FF2B5EF4-FFF2-40B4-BE49-F238E27FC236}">
                  <a16:creationId xmlns:a16="http://schemas.microsoft.com/office/drawing/2014/main" id="{7C0BA78E-7EF2-E861-38E3-994B02BCE2D6}"/>
                </a:ext>
              </a:extLst>
            </p:cNvPr>
            <p:cNvSpPr/>
            <p:nvPr/>
          </p:nvSpPr>
          <p:spPr>
            <a:xfrm flipH="1">
              <a:off x="7667428" y="2449165"/>
              <a:ext cx="92416" cy="2920561"/>
            </a:xfrm>
            <a:custGeom>
              <a:avLst/>
              <a:gdLst/>
              <a:ahLst/>
              <a:cxnLst/>
              <a:rect l="l" t="t" r="r" b="b"/>
              <a:pathLst>
                <a:path h="6200140">
                  <a:moveTo>
                    <a:pt x="0" y="0"/>
                  </a:moveTo>
                  <a:lnTo>
                    <a:pt x="0" y="6199905"/>
                  </a:lnTo>
                </a:path>
              </a:pathLst>
            </a:custGeom>
            <a:ln w="10470">
              <a:solidFill>
                <a:srgbClr val="F26A36"/>
              </a:solidFill>
            </a:ln>
          </p:spPr>
          <p:txBody>
            <a:bodyPr wrap="square" lIns="0" tIns="0" rIns="0" bIns="0" rtlCol="0"/>
            <a:lstStyle/>
            <a:p>
              <a:endParaRPr sz="819"/>
            </a:p>
          </p:txBody>
        </p:sp>
      </p:grpSp>
      <p:sp>
        <p:nvSpPr>
          <p:cNvPr id="10" name="Text Placeholder 9">
            <a:extLst>
              <a:ext uri="{FF2B5EF4-FFF2-40B4-BE49-F238E27FC236}">
                <a16:creationId xmlns:a16="http://schemas.microsoft.com/office/drawing/2014/main" id="{6F21FD0F-960D-7EAC-EC4B-FC183103EA97}"/>
              </a:ext>
            </a:extLst>
          </p:cNvPr>
          <p:cNvSpPr>
            <a:spLocks noGrp="1"/>
          </p:cNvSpPr>
          <p:nvPr>
            <p:ph type="body" sz="quarter" idx="10" hasCustomPrompt="1"/>
          </p:nvPr>
        </p:nvSpPr>
        <p:spPr>
          <a:xfrm>
            <a:off x="3289956" y="2620508"/>
            <a:ext cx="2633843" cy="840475"/>
          </a:xfrm>
        </p:spPr>
        <p:txBody>
          <a:bodyPr>
            <a:noAutofit/>
          </a:bodyPr>
          <a:lstStyle>
            <a:lvl1pPr marL="0" indent="0" algn="ctr">
              <a:buNone/>
              <a:defRPr sz="4050" b="1" i="0" spc="23" baseline="0">
                <a:solidFill>
                  <a:srgbClr val="0020A5"/>
                </a:solidFill>
                <a:latin typeface="Arial Black" panose="020B0604020202020204" pitchFamily="34" charset="0"/>
                <a:cs typeface="Arial Black" panose="020B0604020202020204" pitchFamily="34" charset="0"/>
              </a:defRPr>
            </a:lvl1pPr>
          </a:lstStyle>
          <a:p>
            <a:pPr lvl="0"/>
            <a:r>
              <a:rPr lang="en-US" dirty="0"/>
              <a:t>XXX</a:t>
            </a:r>
          </a:p>
        </p:txBody>
      </p:sp>
      <p:sp>
        <p:nvSpPr>
          <p:cNvPr id="12" name="Text Placeholder 11">
            <a:extLst>
              <a:ext uri="{FF2B5EF4-FFF2-40B4-BE49-F238E27FC236}">
                <a16:creationId xmlns:a16="http://schemas.microsoft.com/office/drawing/2014/main" id="{2B4C6D11-6C3B-FAA8-AD84-9EDDEB2C8C83}"/>
              </a:ext>
            </a:extLst>
          </p:cNvPr>
          <p:cNvSpPr>
            <a:spLocks noGrp="1"/>
          </p:cNvSpPr>
          <p:nvPr>
            <p:ph type="body" sz="quarter" idx="11" hasCustomPrompt="1"/>
          </p:nvPr>
        </p:nvSpPr>
        <p:spPr>
          <a:xfrm>
            <a:off x="3289914" y="3429006"/>
            <a:ext cx="2633663" cy="962959"/>
          </a:xfrm>
        </p:spPr>
        <p:txBody>
          <a:bodyPr>
            <a:normAutofit/>
          </a:bodyPr>
          <a:lstStyle>
            <a:lvl1pPr marL="0" indent="0" algn="ctr">
              <a:buNone/>
              <a:defRPr sz="1650" b="1" i="0">
                <a:latin typeface="Arial" panose="020B0604020202020204" pitchFamily="34" charset="0"/>
                <a:cs typeface="Arial" panose="020B0604020202020204" pitchFamily="34" charset="0"/>
              </a:defRPr>
            </a:lvl1pPr>
          </a:lstStyle>
          <a:p>
            <a:pPr lvl="0"/>
            <a:r>
              <a:rPr lang="en-US" dirty="0"/>
              <a:t>CLICK TO EDIT TEXT</a:t>
            </a:r>
          </a:p>
        </p:txBody>
      </p:sp>
      <p:sp>
        <p:nvSpPr>
          <p:cNvPr id="13" name="Text Placeholder 9">
            <a:extLst>
              <a:ext uri="{FF2B5EF4-FFF2-40B4-BE49-F238E27FC236}">
                <a16:creationId xmlns:a16="http://schemas.microsoft.com/office/drawing/2014/main" id="{CBA9E3BB-69A9-ABCC-A333-66675723098E}"/>
              </a:ext>
            </a:extLst>
          </p:cNvPr>
          <p:cNvSpPr>
            <a:spLocks noGrp="1"/>
          </p:cNvSpPr>
          <p:nvPr>
            <p:ph type="body" sz="quarter" idx="12" hasCustomPrompt="1"/>
          </p:nvPr>
        </p:nvSpPr>
        <p:spPr>
          <a:xfrm>
            <a:off x="5929983" y="2620508"/>
            <a:ext cx="2633843" cy="840475"/>
          </a:xfrm>
        </p:spPr>
        <p:txBody>
          <a:bodyPr>
            <a:noAutofit/>
          </a:bodyPr>
          <a:lstStyle>
            <a:lvl1pPr marL="0" indent="0" algn="ctr">
              <a:buNone/>
              <a:defRPr sz="4050" b="1" i="0" spc="23" baseline="0">
                <a:solidFill>
                  <a:srgbClr val="0020A5"/>
                </a:solidFill>
                <a:latin typeface="Arial Black" panose="020B0604020202020204" pitchFamily="34" charset="0"/>
                <a:cs typeface="Arial Black" panose="020B0604020202020204" pitchFamily="34" charset="0"/>
              </a:defRPr>
            </a:lvl1pPr>
          </a:lstStyle>
          <a:p>
            <a:pPr lvl="0"/>
            <a:r>
              <a:rPr lang="en-US" dirty="0"/>
              <a:t>XXX</a:t>
            </a:r>
          </a:p>
        </p:txBody>
      </p:sp>
      <p:sp>
        <p:nvSpPr>
          <p:cNvPr id="14" name="Text Placeholder 11">
            <a:extLst>
              <a:ext uri="{FF2B5EF4-FFF2-40B4-BE49-F238E27FC236}">
                <a16:creationId xmlns:a16="http://schemas.microsoft.com/office/drawing/2014/main" id="{9DEE8C69-E808-1DD3-36F3-9F7D89BC9A78}"/>
              </a:ext>
            </a:extLst>
          </p:cNvPr>
          <p:cNvSpPr>
            <a:spLocks noGrp="1"/>
          </p:cNvSpPr>
          <p:nvPr>
            <p:ph type="body" sz="quarter" idx="13" hasCustomPrompt="1"/>
          </p:nvPr>
        </p:nvSpPr>
        <p:spPr>
          <a:xfrm>
            <a:off x="5929946" y="3429006"/>
            <a:ext cx="2633663" cy="962959"/>
          </a:xfrm>
        </p:spPr>
        <p:txBody>
          <a:bodyPr>
            <a:normAutofit/>
          </a:bodyPr>
          <a:lstStyle>
            <a:lvl1pPr marL="0" indent="0" algn="ctr">
              <a:buNone/>
              <a:defRPr sz="1650" b="1" i="0">
                <a:latin typeface="Arial" panose="020B0604020202020204" pitchFamily="34" charset="0"/>
                <a:cs typeface="Arial" panose="020B0604020202020204" pitchFamily="34" charset="0"/>
              </a:defRPr>
            </a:lvl1pPr>
          </a:lstStyle>
          <a:p>
            <a:pPr lvl="0"/>
            <a:r>
              <a:rPr lang="en-US" dirty="0"/>
              <a:t>CLICK TO EDIT TEXT</a:t>
            </a:r>
          </a:p>
        </p:txBody>
      </p:sp>
      <p:sp>
        <p:nvSpPr>
          <p:cNvPr id="15" name="Text Placeholder 9">
            <a:extLst>
              <a:ext uri="{FF2B5EF4-FFF2-40B4-BE49-F238E27FC236}">
                <a16:creationId xmlns:a16="http://schemas.microsoft.com/office/drawing/2014/main" id="{9D19B3B9-2AD4-C1DB-F41E-C386F404A7E8}"/>
              </a:ext>
            </a:extLst>
          </p:cNvPr>
          <p:cNvSpPr>
            <a:spLocks noGrp="1"/>
          </p:cNvSpPr>
          <p:nvPr>
            <p:ph type="body" sz="quarter" idx="14" hasCustomPrompt="1"/>
          </p:nvPr>
        </p:nvSpPr>
        <p:spPr>
          <a:xfrm>
            <a:off x="655999" y="2620508"/>
            <a:ext cx="2633843" cy="840475"/>
          </a:xfrm>
        </p:spPr>
        <p:txBody>
          <a:bodyPr>
            <a:noAutofit/>
          </a:bodyPr>
          <a:lstStyle>
            <a:lvl1pPr marL="0" indent="0" algn="ctr">
              <a:buNone/>
              <a:defRPr sz="4050" b="1" i="0" spc="23" baseline="0">
                <a:solidFill>
                  <a:srgbClr val="0020A5"/>
                </a:solidFill>
                <a:latin typeface="Arial Black" panose="020B0604020202020204" pitchFamily="34" charset="0"/>
                <a:cs typeface="Arial Black" panose="020B0604020202020204" pitchFamily="34" charset="0"/>
              </a:defRPr>
            </a:lvl1pPr>
          </a:lstStyle>
          <a:p>
            <a:pPr lvl="0"/>
            <a:r>
              <a:rPr lang="en-US" dirty="0"/>
              <a:t>XXX</a:t>
            </a:r>
          </a:p>
        </p:txBody>
      </p:sp>
      <p:sp>
        <p:nvSpPr>
          <p:cNvPr id="16" name="Text Placeholder 11">
            <a:extLst>
              <a:ext uri="{FF2B5EF4-FFF2-40B4-BE49-F238E27FC236}">
                <a16:creationId xmlns:a16="http://schemas.microsoft.com/office/drawing/2014/main" id="{74E2FB16-8A3A-78D1-F85F-5B53D0BDC87D}"/>
              </a:ext>
            </a:extLst>
          </p:cNvPr>
          <p:cNvSpPr>
            <a:spLocks noGrp="1"/>
          </p:cNvSpPr>
          <p:nvPr>
            <p:ph type="body" sz="quarter" idx="15" hasCustomPrompt="1"/>
          </p:nvPr>
        </p:nvSpPr>
        <p:spPr>
          <a:xfrm>
            <a:off x="655961" y="3429006"/>
            <a:ext cx="2633663" cy="962959"/>
          </a:xfrm>
        </p:spPr>
        <p:txBody>
          <a:bodyPr>
            <a:normAutofit/>
          </a:bodyPr>
          <a:lstStyle>
            <a:lvl1pPr marL="0" indent="0" algn="ctr">
              <a:buNone/>
              <a:defRPr sz="1650" b="1" i="0">
                <a:latin typeface="Arial" panose="020B0604020202020204" pitchFamily="34" charset="0"/>
                <a:cs typeface="Arial" panose="020B0604020202020204" pitchFamily="34" charset="0"/>
              </a:defRPr>
            </a:lvl1pPr>
          </a:lstStyle>
          <a:p>
            <a:pPr lvl="0"/>
            <a:r>
              <a:rPr lang="en-US" dirty="0"/>
              <a:t>CLICK TO EDIT TEXT</a:t>
            </a:r>
          </a:p>
        </p:txBody>
      </p:sp>
      <p:sp>
        <p:nvSpPr>
          <p:cNvPr id="5" name="Title 1">
            <a:extLst>
              <a:ext uri="{FF2B5EF4-FFF2-40B4-BE49-F238E27FC236}">
                <a16:creationId xmlns:a16="http://schemas.microsoft.com/office/drawing/2014/main" id="{68860E97-9977-1BEE-D8F4-E486A3F20D86}"/>
              </a:ext>
            </a:extLst>
          </p:cNvPr>
          <p:cNvSpPr>
            <a:spLocks noGrp="1"/>
          </p:cNvSpPr>
          <p:nvPr>
            <p:ph type="title" hasCustomPrompt="1"/>
          </p:nvPr>
        </p:nvSpPr>
        <p:spPr>
          <a:xfrm>
            <a:off x="285750" y="9"/>
            <a:ext cx="8572020" cy="843717"/>
          </a:xfrm>
        </p:spPr>
        <p:txBody>
          <a:bodyPr/>
          <a:lstStyle>
            <a:lvl1pPr>
              <a:defRPr sz="2400" spc="38" baseline="0">
                <a:solidFill>
                  <a:srgbClr val="011FA3"/>
                </a:solidFill>
                <a:latin typeface="Arial" panose="020B0604020202020204" pitchFamily="34" charset="0"/>
                <a:cs typeface="Arial" panose="020B0604020202020204" pitchFamily="34" charset="0"/>
              </a:defRPr>
            </a:lvl1pPr>
          </a:lstStyle>
          <a:p>
            <a:r>
              <a:rPr lang="en-US" dirty="0"/>
              <a:t>CLICK TO EDIT STATS TITLE FOR THIS SLIDE</a:t>
            </a:r>
          </a:p>
        </p:txBody>
      </p:sp>
    </p:spTree>
    <p:extLst>
      <p:ext uri="{BB962C8B-B14F-4D97-AF65-F5344CB8AC3E}">
        <p14:creationId xmlns:p14="http://schemas.microsoft.com/office/powerpoint/2010/main" val="884258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 UF Research">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text, outdoor, dark, day&#10;&#10;Description automatically generated">
            <a:extLst>
              <a:ext uri="{FF2B5EF4-FFF2-40B4-BE49-F238E27FC236}">
                <a16:creationId xmlns:a16="http://schemas.microsoft.com/office/drawing/2014/main" id="{67CAAE29-1348-9E27-D704-CDE2CBEEDBF4}"/>
              </a:ext>
            </a:extLst>
          </p:cNvPr>
          <p:cNvPicPr>
            <a:picLocks noChangeAspect="1"/>
          </p:cNvPicPr>
          <p:nvPr userDrawn="1"/>
        </p:nvPicPr>
        <p:blipFill>
          <a:blip r:embed="rId2"/>
          <a:stretch>
            <a:fillRect/>
          </a:stretch>
        </p:blipFill>
        <p:spPr>
          <a:xfrm>
            <a:off x="-2034" y="1524"/>
            <a:ext cx="9148068" cy="6854952"/>
          </a:xfrm>
          <a:prstGeom prst="rect">
            <a:avLst/>
          </a:prstGeom>
        </p:spPr>
      </p:pic>
      <p:pic>
        <p:nvPicPr>
          <p:cNvPr id="5" name="Picture 4">
            <a:extLst>
              <a:ext uri="{FF2B5EF4-FFF2-40B4-BE49-F238E27FC236}">
                <a16:creationId xmlns:a16="http://schemas.microsoft.com/office/drawing/2014/main" id="{1466B6ED-260C-6811-D6D6-223A9A7E503B}"/>
              </a:ext>
            </a:extLst>
          </p:cNvPr>
          <p:cNvPicPr>
            <a:picLocks noChangeAspect="1"/>
          </p:cNvPicPr>
          <p:nvPr userDrawn="1"/>
        </p:nvPicPr>
        <p:blipFill rotWithShape="1">
          <a:blip r:embed="rId3"/>
          <a:srcRect l="-16667" r="-16667"/>
          <a:stretch/>
        </p:blipFill>
        <p:spPr>
          <a:xfrm>
            <a:off x="804010" y="2762021"/>
            <a:ext cx="7289383" cy="1333957"/>
          </a:xfrm>
          <a:prstGeom prst="rect">
            <a:avLst/>
          </a:prstGeom>
        </p:spPr>
      </p:pic>
    </p:spTree>
    <p:extLst>
      <p:ext uri="{BB962C8B-B14F-4D97-AF65-F5344CB8AC3E}">
        <p14:creationId xmlns:p14="http://schemas.microsoft.com/office/powerpoint/2010/main" val="2304143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Wertheim Lab Background)">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D777DFB-9A16-6F6B-CD96-764F1E6797A9}"/>
              </a:ext>
            </a:extLst>
          </p:cNvPr>
          <p:cNvPicPr>
            <a:picLocks noChangeAspect="1"/>
          </p:cNvPicPr>
          <p:nvPr userDrawn="1"/>
        </p:nvPicPr>
        <p:blipFill>
          <a:blip r:embed="rId2"/>
          <a:stretch>
            <a:fillRect/>
          </a:stretch>
        </p:blipFill>
        <p:spPr>
          <a:xfrm>
            <a:off x="-2034" y="1524"/>
            <a:ext cx="9148068" cy="6854952"/>
          </a:xfrm>
          <a:prstGeom prst="rect">
            <a:avLst/>
          </a:prstGeom>
        </p:spPr>
      </p:pic>
      <p:pic>
        <p:nvPicPr>
          <p:cNvPr id="10" name="Picture 9">
            <a:extLst>
              <a:ext uri="{FF2B5EF4-FFF2-40B4-BE49-F238E27FC236}">
                <a16:creationId xmlns:a16="http://schemas.microsoft.com/office/drawing/2014/main" id="{F12D8C65-8EC6-1431-7A1A-187B3C3FFB36}"/>
              </a:ext>
            </a:extLst>
          </p:cNvPr>
          <p:cNvPicPr>
            <a:picLocks noChangeAspect="1"/>
          </p:cNvPicPr>
          <p:nvPr userDrawn="1"/>
        </p:nvPicPr>
        <p:blipFill rotWithShape="1">
          <a:blip r:embed="rId3"/>
          <a:srcRect l="-16667" r="-16667"/>
          <a:stretch/>
        </p:blipFill>
        <p:spPr>
          <a:xfrm>
            <a:off x="-151487" y="237989"/>
            <a:ext cx="2915235" cy="533488"/>
          </a:xfrm>
          <a:prstGeom prst="rect">
            <a:avLst/>
          </a:prstGeom>
        </p:spPr>
      </p:pic>
      <p:sp>
        <p:nvSpPr>
          <p:cNvPr id="13" name="Title 1">
            <a:extLst>
              <a:ext uri="{FF2B5EF4-FFF2-40B4-BE49-F238E27FC236}">
                <a16:creationId xmlns:a16="http://schemas.microsoft.com/office/drawing/2014/main" id="{F431D084-30B5-5658-83DA-7B551F3CF277}"/>
              </a:ext>
            </a:extLst>
          </p:cNvPr>
          <p:cNvSpPr>
            <a:spLocks noGrp="1"/>
          </p:cNvSpPr>
          <p:nvPr>
            <p:ph type="ctrTitle" hasCustomPrompt="1"/>
          </p:nvPr>
        </p:nvSpPr>
        <p:spPr>
          <a:xfrm>
            <a:off x="388758" y="3361270"/>
            <a:ext cx="8560234" cy="743997"/>
          </a:xfrm>
        </p:spPr>
        <p:txBody>
          <a:bodyPr anchor="b" anchorCtr="0">
            <a:normAutofit/>
          </a:bodyPr>
          <a:lstStyle>
            <a:lvl1pPr>
              <a:defRPr sz="3600" b="1" i="0" spc="51" baseline="0">
                <a:solidFill>
                  <a:schemeClr val="bg1"/>
                </a:solidFill>
                <a:latin typeface="Arial" panose="020B0604020202020204" pitchFamily="34" charset="0"/>
                <a:cs typeface="Arial" panose="020B0604020202020204" pitchFamily="34" charset="0"/>
              </a:defRPr>
            </a:lvl1pPr>
          </a:lstStyle>
          <a:p>
            <a:pPr algn="l"/>
            <a:r>
              <a:rPr lang="en-US" dirty="0"/>
              <a:t>PRESENTATION TITLE (ALL CAPS)</a:t>
            </a:r>
          </a:p>
        </p:txBody>
      </p:sp>
      <p:sp>
        <p:nvSpPr>
          <p:cNvPr id="14" name="Content Placeholder 10">
            <a:extLst>
              <a:ext uri="{FF2B5EF4-FFF2-40B4-BE49-F238E27FC236}">
                <a16:creationId xmlns:a16="http://schemas.microsoft.com/office/drawing/2014/main" id="{CC4371B3-FDB4-BD46-018E-6876193B96B3}"/>
              </a:ext>
            </a:extLst>
          </p:cNvPr>
          <p:cNvSpPr>
            <a:spLocks noGrp="1"/>
          </p:cNvSpPr>
          <p:nvPr>
            <p:ph sz="quarter" idx="10" hasCustomPrompt="1"/>
          </p:nvPr>
        </p:nvSpPr>
        <p:spPr>
          <a:xfrm>
            <a:off x="388762" y="4251419"/>
            <a:ext cx="8560030" cy="743997"/>
          </a:xfrm>
        </p:spPr>
        <p:txBody>
          <a:bodyPr>
            <a:noAutofit/>
          </a:bodyPr>
          <a:lstStyle>
            <a:lvl1pPr marL="0" indent="0">
              <a:spcBef>
                <a:spcPts val="0"/>
              </a:spcBef>
              <a:spcAft>
                <a:spcPts val="0"/>
              </a:spcAft>
              <a:buNone/>
              <a:defRPr sz="1800">
                <a:solidFill>
                  <a:schemeClr val="bg1"/>
                </a:solidFill>
                <a:latin typeface="Arial" panose="020B0604020202020204" pitchFamily="34" charset="0"/>
                <a:cs typeface="Arial" panose="020B0604020202020204" pitchFamily="34" charset="0"/>
              </a:defRPr>
            </a:lvl1pPr>
            <a:lvl2pPr marL="457167"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a:t>
            </a:r>
            <a:br>
              <a:rPr lang="en-US" dirty="0"/>
            </a:br>
            <a:r>
              <a:rPr lang="en-US" dirty="0"/>
              <a:t>Location</a:t>
            </a:r>
          </a:p>
        </p:txBody>
      </p:sp>
      <p:sp>
        <p:nvSpPr>
          <p:cNvPr id="15" name="Content Placeholder 10">
            <a:extLst>
              <a:ext uri="{FF2B5EF4-FFF2-40B4-BE49-F238E27FC236}">
                <a16:creationId xmlns:a16="http://schemas.microsoft.com/office/drawing/2014/main" id="{858F3B1F-5A1D-63AB-7246-7A21C7B84E79}"/>
              </a:ext>
            </a:extLst>
          </p:cNvPr>
          <p:cNvSpPr>
            <a:spLocks noGrp="1"/>
          </p:cNvSpPr>
          <p:nvPr>
            <p:ph sz="quarter" idx="11" hasCustomPrompt="1"/>
          </p:nvPr>
        </p:nvSpPr>
        <p:spPr>
          <a:xfrm>
            <a:off x="388762" y="5141567"/>
            <a:ext cx="8560030" cy="1033102"/>
          </a:xfrm>
        </p:spPr>
        <p:txBody>
          <a:bodyPr>
            <a:noAutofit/>
          </a:bodyPr>
          <a:lstStyle>
            <a:lvl1pPr marL="0" indent="0" algn="l">
              <a:spcBef>
                <a:spcPts val="0"/>
              </a:spcBef>
              <a:spcAft>
                <a:spcPts val="0"/>
              </a:spcAft>
              <a:buNone/>
              <a:defRPr sz="1800">
                <a:solidFill>
                  <a:schemeClr val="bg1"/>
                </a:solidFill>
                <a:latin typeface="Arial" panose="020B0604020202020204" pitchFamily="34" charset="0"/>
                <a:cs typeface="Arial" panose="020B0604020202020204" pitchFamily="34" charset="0"/>
              </a:defRPr>
            </a:lvl1pPr>
            <a:lvl2pPr marL="457167"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Full Name</a:t>
            </a:r>
            <a:br>
              <a:rPr lang="en-US" dirty="0"/>
            </a:br>
            <a:r>
              <a:rPr lang="en-US" dirty="0"/>
              <a:t>Administrative Title</a:t>
            </a:r>
            <a:br>
              <a:rPr lang="en-US" dirty="0"/>
            </a:br>
            <a:r>
              <a:rPr lang="en-US" dirty="0"/>
              <a:t>Academic Title (Optional)</a:t>
            </a:r>
          </a:p>
        </p:txBody>
      </p:sp>
    </p:spTree>
    <p:extLst>
      <p:ext uri="{BB962C8B-B14F-4D97-AF65-F5344CB8AC3E}">
        <p14:creationId xmlns:p14="http://schemas.microsoft.com/office/powerpoint/2010/main" val="440488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Wertheim Lab Backgroun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870538E8-B3A6-48D4-E8B2-3F86769BC79C}"/>
              </a:ext>
            </a:extLst>
          </p:cNvPr>
          <p:cNvPicPr>
            <a:picLocks noChangeAspect="1"/>
          </p:cNvPicPr>
          <p:nvPr userDrawn="1"/>
        </p:nvPicPr>
        <p:blipFill>
          <a:blip r:embed="rId2"/>
          <a:stretch>
            <a:fillRect/>
          </a:stretch>
        </p:blipFill>
        <p:spPr>
          <a:xfrm>
            <a:off x="-2034" y="1524"/>
            <a:ext cx="9148068" cy="6854952"/>
          </a:xfrm>
          <a:prstGeom prst="rect">
            <a:avLst/>
          </a:prstGeom>
        </p:spPr>
      </p:pic>
      <p:pic>
        <p:nvPicPr>
          <p:cNvPr id="7" name="Picture 6">
            <a:extLst>
              <a:ext uri="{FF2B5EF4-FFF2-40B4-BE49-F238E27FC236}">
                <a16:creationId xmlns:a16="http://schemas.microsoft.com/office/drawing/2014/main" id="{AF65D065-EE00-A330-A4E5-A2F2E61B6F38}"/>
              </a:ext>
            </a:extLst>
          </p:cNvPr>
          <p:cNvPicPr>
            <a:picLocks noChangeAspect="1"/>
          </p:cNvPicPr>
          <p:nvPr userDrawn="1"/>
        </p:nvPicPr>
        <p:blipFill rotWithShape="1">
          <a:blip r:embed="rId3"/>
          <a:srcRect l="-16667" r="-16667"/>
          <a:stretch/>
        </p:blipFill>
        <p:spPr>
          <a:xfrm>
            <a:off x="-151487" y="237989"/>
            <a:ext cx="2915235" cy="533488"/>
          </a:xfrm>
          <a:prstGeom prst="rect">
            <a:avLst/>
          </a:prstGeom>
        </p:spPr>
      </p:pic>
      <p:sp>
        <p:nvSpPr>
          <p:cNvPr id="8" name="Title 1">
            <a:extLst>
              <a:ext uri="{FF2B5EF4-FFF2-40B4-BE49-F238E27FC236}">
                <a16:creationId xmlns:a16="http://schemas.microsoft.com/office/drawing/2014/main" id="{227F2F1D-FC5E-5B73-3FB2-7BD8479157FE}"/>
              </a:ext>
            </a:extLst>
          </p:cNvPr>
          <p:cNvSpPr>
            <a:spLocks noGrp="1"/>
          </p:cNvSpPr>
          <p:nvPr>
            <p:ph type="ctrTitle" hasCustomPrompt="1"/>
          </p:nvPr>
        </p:nvSpPr>
        <p:spPr>
          <a:xfrm>
            <a:off x="388758" y="3361270"/>
            <a:ext cx="8560234" cy="743997"/>
          </a:xfrm>
        </p:spPr>
        <p:txBody>
          <a:bodyPr anchor="b" anchorCtr="0">
            <a:normAutofit/>
          </a:bodyPr>
          <a:lstStyle>
            <a:lvl1pPr>
              <a:defRPr sz="3600" b="1" i="0" spc="51" baseline="0">
                <a:solidFill>
                  <a:schemeClr val="bg1"/>
                </a:solidFill>
                <a:latin typeface="Arial" panose="020B0604020202020204" pitchFamily="34" charset="0"/>
                <a:cs typeface="Arial" panose="020B0604020202020204" pitchFamily="34" charset="0"/>
              </a:defRPr>
            </a:lvl1pPr>
          </a:lstStyle>
          <a:p>
            <a:pPr algn="l"/>
            <a:r>
              <a:rPr lang="en-US" dirty="0"/>
              <a:t>PRESENTATION TITLE (ALL CAPS)</a:t>
            </a:r>
          </a:p>
        </p:txBody>
      </p:sp>
      <p:sp>
        <p:nvSpPr>
          <p:cNvPr id="9" name="Content Placeholder 10">
            <a:extLst>
              <a:ext uri="{FF2B5EF4-FFF2-40B4-BE49-F238E27FC236}">
                <a16:creationId xmlns:a16="http://schemas.microsoft.com/office/drawing/2014/main" id="{AE2A617D-7F8E-7A5C-91A2-31FFA325D531}"/>
              </a:ext>
            </a:extLst>
          </p:cNvPr>
          <p:cNvSpPr>
            <a:spLocks noGrp="1"/>
          </p:cNvSpPr>
          <p:nvPr>
            <p:ph sz="quarter" idx="10" hasCustomPrompt="1"/>
          </p:nvPr>
        </p:nvSpPr>
        <p:spPr>
          <a:xfrm>
            <a:off x="388762" y="4251419"/>
            <a:ext cx="8560030" cy="743997"/>
          </a:xfrm>
        </p:spPr>
        <p:txBody>
          <a:bodyPr>
            <a:noAutofit/>
          </a:bodyPr>
          <a:lstStyle>
            <a:lvl1pPr marL="0" indent="0">
              <a:spcBef>
                <a:spcPts val="0"/>
              </a:spcBef>
              <a:spcAft>
                <a:spcPts val="0"/>
              </a:spcAft>
              <a:buNone/>
              <a:defRPr sz="1800">
                <a:solidFill>
                  <a:schemeClr val="bg1"/>
                </a:solidFill>
                <a:latin typeface="Arial" panose="020B0604020202020204" pitchFamily="34" charset="0"/>
                <a:cs typeface="Arial" panose="020B0604020202020204" pitchFamily="34" charset="0"/>
              </a:defRPr>
            </a:lvl1pPr>
            <a:lvl2pPr marL="457167"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a:t>
            </a:r>
            <a:br>
              <a:rPr lang="en-US" dirty="0"/>
            </a:br>
            <a:r>
              <a:rPr lang="en-US" dirty="0"/>
              <a:t>Location</a:t>
            </a:r>
          </a:p>
        </p:txBody>
      </p:sp>
      <p:sp>
        <p:nvSpPr>
          <p:cNvPr id="10" name="Content Placeholder 10">
            <a:extLst>
              <a:ext uri="{FF2B5EF4-FFF2-40B4-BE49-F238E27FC236}">
                <a16:creationId xmlns:a16="http://schemas.microsoft.com/office/drawing/2014/main" id="{1663AB7A-66B8-6DA6-D2EA-6FD1BF42BF09}"/>
              </a:ext>
            </a:extLst>
          </p:cNvPr>
          <p:cNvSpPr>
            <a:spLocks noGrp="1"/>
          </p:cNvSpPr>
          <p:nvPr>
            <p:ph sz="quarter" idx="11" hasCustomPrompt="1"/>
          </p:nvPr>
        </p:nvSpPr>
        <p:spPr>
          <a:xfrm>
            <a:off x="388762" y="5141567"/>
            <a:ext cx="8560030" cy="1033102"/>
          </a:xfrm>
        </p:spPr>
        <p:txBody>
          <a:bodyPr>
            <a:noAutofit/>
          </a:bodyPr>
          <a:lstStyle>
            <a:lvl1pPr marL="0" indent="0" algn="l">
              <a:spcBef>
                <a:spcPts val="0"/>
              </a:spcBef>
              <a:spcAft>
                <a:spcPts val="0"/>
              </a:spcAft>
              <a:buNone/>
              <a:defRPr sz="1800">
                <a:solidFill>
                  <a:schemeClr val="bg1"/>
                </a:solidFill>
                <a:latin typeface="Arial" panose="020B0604020202020204" pitchFamily="34" charset="0"/>
                <a:cs typeface="Arial" panose="020B0604020202020204" pitchFamily="34" charset="0"/>
              </a:defRPr>
            </a:lvl1pPr>
            <a:lvl2pPr marL="457167"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Full Name</a:t>
            </a:r>
            <a:br>
              <a:rPr lang="en-US" dirty="0"/>
            </a:br>
            <a:r>
              <a:rPr lang="en-US" dirty="0"/>
              <a:t>Administrative Title</a:t>
            </a:r>
            <a:br>
              <a:rPr lang="en-US" dirty="0"/>
            </a:br>
            <a:r>
              <a:rPr lang="en-US" dirty="0"/>
              <a:t>Academic Title (Optional)</a:t>
            </a:r>
          </a:p>
        </p:txBody>
      </p:sp>
    </p:spTree>
    <p:extLst>
      <p:ext uri="{BB962C8B-B14F-4D97-AF65-F5344CB8AC3E}">
        <p14:creationId xmlns:p14="http://schemas.microsoft.com/office/powerpoint/2010/main" val="1648171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sic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266E-F2F9-FF4C-991B-6C20BE34A8BF}"/>
              </a:ext>
            </a:extLst>
          </p:cNvPr>
          <p:cNvSpPr>
            <a:spLocks noGrp="1"/>
          </p:cNvSpPr>
          <p:nvPr>
            <p:ph type="title" hasCustomPrompt="1"/>
          </p:nvPr>
        </p:nvSpPr>
        <p:spPr/>
        <p:txBody>
          <a:bodyPr/>
          <a:lstStyle>
            <a:lvl1pPr>
              <a:defRPr sz="2400" spc="38" baseline="0">
                <a:solidFill>
                  <a:srgbClr val="011FA3"/>
                </a:solidFill>
                <a:latin typeface="Arial" panose="020B0604020202020204" pitchFamily="34" charset="0"/>
                <a:cs typeface="Arial" panose="020B0604020202020204" pitchFamily="34" charset="0"/>
              </a:defRPr>
            </a:lvl1pPr>
          </a:lstStyle>
          <a:p>
            <a:r>
              <a:rPr lang="en-US" dirty="0"/>
              <a:t>CLICK TO EDIT TITLE FOR THIS SLIDE</a:t>
            </a:r>
          </a:p>
        </p:txBody>
      </p:sp>
      <p:sp>
        <p:nvSpPr>
          <p:cNvPr id="3" name="Content Placeholder 2">
            <a:extLst>
              <a:ext uri="{FF2B5EF4-FFF2-40B4-BE49-F238E27FC236}">
                <a16:creationId xmlns:a16="http://schemas.microsoft.com/office/drawing/2014/main" id="{010A2793-80B0-0E41-8554-1C4620C7C679}"/>
              </a:ext>
            </a:extLst>
          </p:cNvPr>
          <p:cNvSpPr>
            <a:spLocks noGrp="1"/>
          </p:cNvSpPr>
          <p:nvPr>
            <p:ph idx="1"/>
          </p:nvPr>
        </p:nvSpPr>
        <p:spPr/>
        <p:txBody>
          <a:bodyPr/>
          <a:lstStyle>
            <a:lvl1pPr marL="171438" indent="-171438">
              <a:lnSpc>
                <a:spcPct val="100000"/>
              </a:lnSpc>
              <a:buClr>
                <a:srgbClr val="ED7C24"/>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1pPr>
            <a:lvl2pPr marL="514313" indent="-171438">
              <a:lnSpc>
                <a:spcPct val="100000"/>
              </a:lnSpc>
              <a:buClr>
                <a:srgbClr val="ED7C24"/>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2pPr>
            <a:lvl3pPr marL="857186" indent="-171438">
              <a:lnSpc>
                <a:spcPct val="100000"/>
              </a:lnSpc>
              <a:buClr>
                <a:srgbClr val="ED7C24"/>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3pPr>
            <a:lvl4pPr marL="1200060" indent="-171438">
              <a:lnSpc>
                <a:spcPct val="100000"/>
              </a:lnSpc>
              <a:buClr>
                <a:srgbClr val="ED7C24"/>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4pPr>
            <a:lvl5pPr marL="1542935" indent="-171438">
              <a:lnSpc>
                <a:spcPct val="100000"/>
              </a:lnSpc>
              <a:buClr>
                <a:srgbClr val="ED7C24"/>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840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Content - Right Image">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0A2793-80B0-0E41-8554-1C4620C7C679}"/>
              </a:ext>
            </a:extLst>
          </p:cNvPr>
          <p:cNvSpPr>
            <a:spLocks noGrp="1"/>
          </p:cNvSpPr>
          <p:nvPr>
            <p:ph idx="1"/>
          </p:nvPr>
        </p:nvSpPr>
        <p:spPr>
          <a:xfrm>
            <a:off x="285750" y="982218"/>
            <a:ext cx="4286250" cy="5385876"/>
          </a:xfrm>
        </p:spPr>
        <p:txBody>
          <a:bodyPr/>
          <a:lstStyle>
            <a:lvl1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1pPr>
            <a:lvl2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2pPr>
            <a:lvl3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3pPr>
            <a:lvl4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4pPr>
            <a:lvl5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8A164C2A-11C6-10CF-34AA-9D8D77C5C357}"/>
              </a:ext>
            </a:extLst>
          </p:cNvPr>
          <p:cNvSpPr>
            <a:spLocks noGrp="1"/>
          </p:cNvSpPr>
          <p:nvPr>
            <p:ph type="title" hasCustomPrompt="1"/>
          </p:nvPr>
        </p:nvSpPr>
        <p:spPr>
          <a:xfrm>
            <a:off x="285751" y="11"/>
            <a:ext cx="8572020" cy="843717"/>
          </a:xfrm>
        </p:spPr>
        <p:txBody>
          <a:bodyPr/>
          <a:lstStyle>
            <a:lvl1pPr>
              <a:defRPr sz="2400" spc="38" baseline="0">
                <a:solidFill>
                  <a:srgbClr val="011FA3"/>
                </a:solidFill>
                <a:latin typeface="Arial" panose="020B0604020202020204" pitchFamily="34" charset="0"/>
                <a:cs typeface="Arial" panose="020B0604020202020204" pitchFamily="34" charset="0"/>
              </a:defRPr>
            </a:lvl1pPr>
          </a:lstStyle>
          <a:p>
            <a:r>
              <a:rPr lang="en-US" dirty="0"/>
              <a:t>CLICK TO EDIT TITLE FOR THIS SLIDE</a:t>
            </a:r>
          </a:p>
        </p:txBody>
      </p:sp>
    </p:spTree>
    <p:extLst>
      <p:ext uri="{BB962C8B-B14F-4D97-AF65-F5344CB8AC3E}">
        <p14:creationId xmlns:p14="http://schemas.microsoft.com/office/powerpoint/2010/main" val="3109413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Image - Left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0A2793-80B0-0E41-8554-1C4620C7C679}"/>
              </a:ext>
            </a:extLst>
          </p:cNvPr>
          <p:cNvSpPr>
            <a:spLocks noGrp="1"/>
          </p:cNvSpPr>
          <p:nvPr>
            <p:ph idx="1"/>
          </p:nvPr>
        </p:nvSpPr>
        <p:spPr>
          <a:xfrm>
            <a:off x="4571760" y="982218"/>
            <a:ext cx="4286250" cy="5385876"/>
          </a:xfrm>
        </p:spPr>
        <p:txBody>
          <a:bodyPr/>
          <a:lstStyle>
            <a:lvl1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1pPr>
            <a:lvl2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2pPr>
            <a:lvl3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3pPr>
            <a:lvl4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4pPr>
            <a:lvl5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F0897EBD-B625-C031-7E1C-0BD307D65D2B}"/>
              </a:ext>
            </a:extLst>
          </p:cNvPr>
          <p:cNvSpPr>
            <a:spLocks noGrp="1"/>
          </p:cNvSpPr>
          <p:nvPr>
            <p:ph type="title" hasCustomPrompt="1"/>
          </p:nvPr>
        </p:nvSpPr>
        <p:spPr>
          <a:xfrm>
            <a:off x="285750" y="9"/>
            <a:ext cx="8572020" cy="843717"/>
          </a:xfrm>
        </p:spPr>
        <p:txBody>
          <a:bodyPr/>
          <a:lstStyle>
            <a:lvl1pPr>
              <a:defRPr sz="2400" spc="38" baseline="0">
                <a:solidFill>
                  <a:srgbClr val="011FA3"/>
                </a:solidFill>
                <a:latin typeface="Arial" panose="020B0604020202020204" pitchFamily="34" charset="0"/>
                <a:cs typeface="Arial" panose="020B0604020202020204" pitchFamily="34" charset="0"/>
              </a:defRPr>
            </a:lvl1pPr>
          </a:lstStyle>
          <a:p>
            <a:r>
              <a:rPr lang="en-US" dirty="0"/>
              <a:t>CLICK TO EDIT TITLE FOR THIS SLIDE</a:t>
            </a:r>
          </a:p>
        </p:txBody>
      </p:sp>
    </p:spTree>
    <p:extLst>
      <p:ext uri="{BB962C8B-B14F-4D97-AF65-F5344CB8AC3E}">
        <p14:creationId xmlns:p14="http://schemas.microsoft.com/office/powerpoint/2010/main" val="3182258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Title">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4B0B4ED-431A-4B95-5A12-602B8836301C}"/>
              </a:ext>
            </a:extLst>
          </p:cNvPr>
          <p:cNvSpPr>
            <a:spLocks noGrp="1"/>
          </p:cNvSpPr>
          <p:nvPr>
            <p:ph type="title" hasCustomPrompt="1"/>
          </p:nvPr>
        </p:nvSpPr>
        <p:spPr>
          <a:xfrm>
            <a:off x="285751" y="11"/>
            <a:ext cx="8572020" cy="843717"/>
          </a:xfrm>
        </p:spPr>
        <p:txBody>
          <a:bodyPr/>
          <a:lstStyle>
            <a:lvl1pPr>
              <a:defRPr sz="2400" spc="38" baseline="0">
                <a:solidFill>
                  <a:srgbClr val="011FA3"/>
                </a:solidFill>
                <a:latin typeface="Arial" panose="020B0604020202020204" pitchFamily="34" charset="0"/>
                <a:cs typeface="Arial" panose="020B0604020202020204" pitchFamily="34" charset="0"/>
              </a:defRPr>
            </a:lvl1pPr>
          </a:lstStyle>
          <a:p>
            <a:r>
              <a:rPr lang="en-US" dirty="0"/>
              <a:t>CLICK TO EDIT TITLE FOR THIS SLIDE</a:t>
            </a:r>
          </a:p>
        </p:txBody>
      </p:sp>
    </p:spTree>
    <p:extLst>
      <p:ext uri="{BB962C8B-B14F-4D97-AF65-F5344CB8AC3E}">
        <p14:creationId xmlns:p14="http://schemas.microsoft.com/office/powerpoint/2010/main" val="3277738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047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ad Char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0A2793-80B0-0E41-8554-1C4620C7C679}"/>
              </a:ext>
            </a:extLst>
          </p:cNvPr>
          <p:cNvSpPr>
            <a:spLocks noGrp="1"/>
          </p:cNvSpPr>
          <p:nvPr>
            <p:ph idx="1"/>
          </p:nvPr>
        </p:nvSpPr>
        <p:spPr>
          <a:xfrm>
            <a:off x="285754" y="1393902"/>
            <a:ext cx="4138495" cy="2123434"/>
          </a:xfrm>
        </p:spPr>
        <p:txBody>
          <a:bodyPr tIns="45720" rIns="18288" bIns="18288">
            <a:normAutofit/>
          </a:bodyPr>
          <a:lstStyle>
            <a:lvl1pPr>
              <a:lnSpc>
                <a:spcPct val="100000"/>
              </a:lnSpc>
              <a:buClr>
                <a:srgbClr val="ED7C24"/>
              </a:buClr>
              <a:defRPr sz="1800">
                <a:solidFill>
                  <a:schemeClr val="tx1">
                    <a:lumMod val="75000"/>
                    <a:lumOff val="25000"/>
                  </a:schemeClr>
                </a:solidFill>
                <a:latin typeface="Arial" panose="020B0604020202020204" pitchFamily="34" charset="0"/>
                <a:cs typeface="Arial" panose="020B0604020202020204" pitchFamily="34" charset="0"/>
              </a:defRPr>
            </a:lvl1pPr>
            <a:lvl2pPr>
              <a:lnSpc>
                <a:spcPct val="100000"/>
              </a:lnSpc>
              <a:buClr>
                <a:srgbClr val="ED7C24"/>
              </a:buClr>
              <a:defRPr sz="1500">
                <a:solidFill>
                  <a:schemeClr val="tx1">
                    <a:lumMod val="75000"/>
                    <a:lumOff val="25000"/>
                  </a:schemeClr>
                </a:solidFill>
                <a:latin typeface="Arial" panose="020B0604020202020204" pitchFamily="34" charset="0"/>
                <a:cs typeface="Arial" panose="020B0604020202020204" pitchFamily="34" charset="0"/>
              </a:defRPr>
            </a:lvl2pPr>
            <a:lvl3pPr>
              <a:lnSpc>
                <a:spcPct val="100000"/>
              </a:lnSpc>
              <a:buClr>
                <a:srgbClr val="ED7C24"/>
              </a:buClr>
              <a:defRPr sz="1350">
                <a:solidFill>
                  <a:schemeClr val="tx1">
                    <a:lumMod val="75000"/>
                    <a:lumOff val="25000"/>
                  </a:schemeClr>
                </a:solidFill>
                <a:latin typeface="Arial" panose="020B0604020202020204" pitchFamily="34" charset="0"/>
                <a:cs typeface="Arial" panose="020B0604020202020204" pitchFamily="34" charset="0"/>
              </a:defRPr>
            </a:lvl3pPr>
            <a:lvl4pPr>
              <a:lnSpc>
                <a:spcPct val="100000"/>
              </a:lnSpc>
              <a:buClr>
                <a:srgbClr val="ED7C24"/>
              </a:buClr>
              <a:defRPr sz="1200">
                <a:solidFill>
                  <a:schemeClr val="tx1">
                    <a:lumMod val="75000"/>
                    <a:lumOff val="25000"/>
                  </a:schemeClr>
                </a:solidFill>
                <a:latin typeface="Arial" panose="020B0604020202020204" pitchFamily="34" charset="0"/>
                <a:cs typeface="Arial" panose="020B0604020202020204" pitchFamily="34" charset="0"/>
              </a:defRPr>
            </a:lvl4pPr>
            <a:lvl5pPr>
              <a:lnSpc>
                <a:spcPct val="100000"/>
              </a:lnSpc>
              <a:buClr>
                <a:srgbClr val="ED7C24"/>
              </a:buClr>
              <a:defRPr sz="12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E3F7E12-E987-DA33-D7EE-00D7B41C7A41}"/>
              </a:ext>
            </a:extLst>
          </p:cNvPr>
          <p:cNvSpPr/>
          <p:nvPr userDrawn="1"/>
        </p:nvSpPr>
        <p:spPr>
          <a:xfrm>
            <a:off x="8541989" y="6375164"/>
            <a:ext cx="399867" cy="4572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2C1F30D-AA61-1744-8D47-4C310974E5D8}" type="slidenum">
              <a:rPr lang="en-US" sz="1200" b="0" cap="none" spc="0" smtClean="0">
                <a:ln w="6350">
                  <a:solidFill>
                    <a:srgbClr val="0020A5"/>
                  </a:solidFill>
                  <a:prstDash val="solid"/>
                </a:ln>
                <a:solidFill>
                  <a:srgbClr val="0020A5"/>
                </a:solidFill>
                <a:effectLst/>
                <a:latin typeface="Arial" panose="020B0604020202020204" pitchFamily="34" charset="0"/>
                <a:cs typeface="Arial" panose="020B0604020202020204" pitchFamily="34" charset="0"/>
              </a:rPr>
              <a:pPr algn="ctr"/>
              <a:t>‹#›</a:t>
            </a:fld>
            <a:endParaRPr lang="en-US" sz="1200" b="0" cap="none" spc="0" dirty="0">
              <a:ln w="6350">
                <a:solidFill>
                  <a:srgbClr val="0020A5"/>
                </a:solidFill>
                <a:prstDash val="solid"/>
              </a:ln>
              <a:solidFill>
                <a:srgbClr val="0020A5"/>
              </a:solidFill>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F84DC7E-A8D1-B8A6-9C35-F80F3DEE1687}"/>
              </a:ext>
            </a:extLst>
          </p:cNvPr>
          <p:cNvSpPr txBox="1"/>
          <p:nvPr userDrawn="1"/>
        </p:nvSpPr>
        <p:spPr>
          <a:xfrm>
            <a:off x="328831" y="6495247"/>
            <a:ext cx="941918" cy="253916"/>
          </a:xfrm>
          <a:prstGeom prst="rect">
            <a:avLst/>
          </a:prstGeom>
          <a:solidFill>
            <a:schemeClr val="bg1"/>
          </a:solidFill>
        </p:spPr>
        <p:txBody>
          <a:bodyPr wrap="square" rtlCol="0" anchor="ctr" anchorCtr="0">
            <a:spAutoFit/>
          </a:bodyPr>
          <a:lstStyle/>
          <a:p>
            <a:pPr algn="l"/>
            <a:r>
              <a:rPr lang="en-US" sz="1050" b="1" i="0" dirty="0">
                <a:solidFill>
                  <a:srgbClr val="0020A5"/>
                </a:solidFill>
                <a:latin typeface="Arial" panose="020B0604020202020204" pitchFamily="34" charset="0"/>
                <a:cs typeface="Arial" panose="020B0604020202020204" pitchFamily="34" charset="0"/>
              </a:rPr>
              <a:t>CONTACT:</a:t>
            </a:r>
          </a:p>
        </p:txBody>
      </p:sp>
      <p:cxnSp>
        <p:nvCxnSpPr>
          <p:cNvPr id="7" name="Straight Connector 6">
            <a:extLst>
              <a:ext uri="{FF2B5EF4-FFF2-40B4-BE49-F238E27FC236}">
                <a16:creationId xmlns:a16="http://schemas.microsoft.com/office/drawing/2014/main" id="{C5765A49-171B-1351-6B96-7339A5204F92}"/>
              </a:ext>
            </a:extLst>
          </p:cNvPr>
          <p:cNvCxnSpPr>
            <a:cxnSpLocks/>
          </p:cNvCxnSpPr>
          <p:nvPr userDrawn="1"/>
        </p:nvCxnSpPr>
        <p:spPr>
          <a:xfrm>
            <a:off x="285750" y="3611927"/>
            <a:ext cx="8572020" cy="0"/>
          </a:xfrm>
          <a:prstGeom prst="line">
            <a:avLst/>
          </a:prstGeom>
          <a:ln w="6350">
            <a:solidFill>
              <a:srgbClr val="0020A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371C8AE-B5DF-2B2F-2E7F-F4D3352A4944}"/>
              </a:ext>
            </a:extLst>
          </p:cNvPr>
          <p:cNvCxnSpPr>
            <a:cxnSpLocks/>
          </p:cNvCxnSpPr>
          <p:nvPr userDrawn="1"/>
        </p:nvCxnSpPr>
        <p:spPr>
          <a:xfrm flipV="1">
            <a:off x="4572000" y="898425"/>
            <a:ext cx="0" cy="5347432"/>
          </a:xfrm>
          <a:prstGeom prst="line">
            <a:avLst/>
          </a:prstGeom>
          <a:ln w="6350">
            <a:solidFill>
              <a:srgbClr val="0020A5"/>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1289236E-F34B-9F64-198D-7608568E5C8B}"/>
              </a:ext>
            </a:extLst>
          </p:cNvPr>
          <p:cNvSpPr>
            <a:spLocks noGrp="1"/>
          </p:cNvSpPr>
          <p:nvPr>
            <p:ph type="body" sz="quarter" idx="10"/>
          </p:nvPr>
        </p:nvSpPr>
        <p:spPr>
          <a:xfrm>
            <a:off x="285754" y="943459"/>
            <a:ext cx="4138489" cy="450438"/>
          </a:xfrm>
        </p:spPr>
        <p:txBody>
          <a:bodyPr>
            <a:normAutofit/>
          </a:bodyPr>
          <a:lstStyle>
            <a:lvl1pPr marL="0" indent="0">
              <a:buNone/>
              <a:defRPr sz="1800" b="1">
                <a:latin typeface="Arial" panose="020B0604020202020204" pitchFamily="34" charset="0"/>
                <a:cs typeface="Arial" panose="020B0604020202020204" pitchFamily="34" charset="0"/>
              </a:defRPr>
            </a:lvl1pPr>
            <a:lvl2pPr marL="342875" indent="0">
              <a:buNone/>
              <a:defRPr/>
            </a:lvl2pPr>
          </a:lstStyle>
          <a:p>
            <a:pPr lvl="0"/>
            <a:r>
              <a:rPr lang="en-US" dirty="0"/>
              <a:t>Click to edit Master text styles</a:t>
            </a:r>
          </a:p>
        </p:txBody>
      </p:sp>
      <p:pic>
        <p:nvPicPr>
          <p:cNvPr id="14" name="Picture 13">
            <a:extLst>
              <a:ext uri="{FF2B5EF4-FFF2-40B4-BE49-F238E27FC236}">
                <a16:creationId xmlns:a16="http://schemas.microsoft.com/office/drawing/2014/main" id="{39B7FA42-C6BD-904F-187B-DB80C688AE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834" y="160442"/>
            <a:ext cx="381961" cy="509281"/>
          </a:xfrm>
          <a:prstGeom prst="rect">
            <a:avLst/>
          </a:prstGeom>
        </p:spPr>
      </p:pic>
      <p:sp>
        <p:nvSpPr>
          <p:cNvPr id="17" name="Text Placeholder 16">
            <a:extLst>
              <a:ext uri="{FF2B5EF4-FFF2-40B4-BE49-F238E27FC236}">
                <a16:creationId xmlns:a16="http://schemas.microsoft.com/office/drawing/2014/main" id="{984E2600-2B82-B196-A763-B9ACAFF9A624}"/>
              </a:ext>
            </a:extLst>
          </p:cNvPr>
          <p:cNvSpPr>
            <a:spLocks noGrp="1"/>
          </p:cNvSpPr>
          <p:nvPr>
            <p:ph type="body" sz="quarter" idx="11" hasCustomPrompt="1"/>
          </p:nvPr>
        </p:nvSpPr>
        <p:spPr>
          <a:xfrm>
            <a:off x="1207919" y="6491403"/>
            <a:ext cx="6093828" cy="261610"/>
          </a:xfrm>
        </p:spPr>
        <p:txBody>
          <a:bodyPr anchor="ctr" anchorCtr="0">
            <a:noAutofit/>
          </a:bodyPr>
          <a:lstStyle>
            <a:lvl1pPr marL="0" indent="0">
              <a:buNone/>
              <a:defRPr sz="900" b="0" i="0">
                <a:solidFill>
                  <a:schemeClr val="tx1"/>
                </a:solidFill>
                <a:latin typeface="Arial" panose="020B0604020202020204" pitchFamily="34" charset="0"/>
                <a:cs typeface="Arial" panose="020B0604020202020204"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Names, affiliations, departments</a:t>
            </a:r>
          </a:p>
        </p:txBody>
      </p:sp>
      <p:sp>
        <p:nvSpPr>
          <p:cNvPr id="18" name="Content Placeholder 2">
            <a:extLst>
              <a:ext uri="{FF2B5EF4-FFF2-40B4-BE49-F238E27FC236}">
                <a16:creationId xmlns:a16="http://schemas.microsoft.com/office/drawing/2014/main" id="{2D1C068E-47D5-FD2C-1C79-8F8B705C36F4}"/>
              </a:ext>
            </a:extLst>
          </p:cNvPr>
          <p:cNvSpPr>
            <a:spLocks noGrp="1"/>
          </p:cNvSpPr>
          <p:nvPr>
            <p:ph idx="12"/>
          </p:nvPr>
        </p:nvSpPr>
        <p:spPr>
          <a:xfrm>
            <a:off x="285754" y="4164814"/>
            <a:ext cx="4138495" cy="2123434"/>
          </a:xfrm>
        </p:spPr>
        <p:txBody>
          <a:bodyPr tIns="45720" rIns="18288" bIns="18288">
            <a:normAutofit/>
          </a:bodyPr>
          <a:lstStyle>
            <a:lvl1pPr>
              <a:lnSpc>
                <a:spcPct val="100000"/>
              </a:lnSpc>
              <a:buClr>
                <a:srgbClr val="ED7C24"/>
              </a:buClr>
              <a:defRPr sz="1800">
                <a:solidFill>
                  <a:schemeClr val="tx1">
                    <a:lumMod val="75000"/>
                    <a:lumOff val="25000"/>
                  </a:schemeClr>
                </a:solidFill>
                <a:latin typeface="Arial" panose="020B0604020202020204" pitchFamily="34" charset="0"/>
                <a:cs typeface="Arial" panose="020B0604020202020204" pitchFamily="34" charset="0"/>
              </a:defRPr>
            </a:lvl1pPr>
            <a:lvl2pPr>
              <a:lnSpc>
                <a:spcPct val="100000"/>
              </a:lnSpc>
              <a:buClr>
                <a:srgbClr val="ED7C24"/>
              </a:buClr>
              <a:defRPr sz="1500">
                <a:solidFill>
                  <a:schemeClr val="tx1">
                    <a:lumMod val="75000"/>
                    <a:lumOff val="25000"/>
                  </a:schemeClr>
                </a:solidFill>
                <a:latin typeface="Arial" panose="020B0604020202020204" pitchFamily="34" charset="0"/>
                <a:cs typeface="Arial" panose="020B0604020202020204" pitchFamily="34" charset="0"/>
              </a:defRPr>
            </a:lvl2pPr>
            <a:lvl3pPr>
              <a:lnSpc>
                <a:spcPct val="100000"/>
              </a:lnSpc>
              <a:buClr>
                <a:srgbClr val="ED7C24"/>
              </a:buClr>
              <a:defRPr sz="1350">
                <a:solidFill>
                  <a:schemeClr val="tx1">
                    <a:lumMod val="75000"/>
                    <a:lumOff val="25000"/>
                  </a:schemeClr>
                </a:solidFill>
                <a:latin typeface="Arial" panose="020B0604020202020204" pitchFamily="34" charset="0"/>
                <a:cs typeface="Arial" panose="020B0604020202020204" pitchFamily="34" charset="0"/>
              </a:defRPr>
            </a:lvl3pPr>
            <a:lvl4pPr>
              <a:lnSpc>
                <a:spcPct val="100000"/>
              </a:lnSpc>
              <a:buClr>
                <a:srgbClr val="ED7C24"/>
              </a:buClr>
              <a:defRPr sz="1200">
                <a:solidFill>
                  <a:schemeClr val="tx1">
                    <a:lumMod val="75000"/>
                    <a:lumOff val="25000"/>
                  </a:schemeClr>
                </a:solidFill>
                <a:latin typeface="Arial" panose="020B0604020202020204" pitchFamily="34" charset="0"/>
                <a:cs typeface="Arial" panose="020B0604020202020204" pitchFamily="34" charset="0"/>
              </a:defRPr>
            </a:lvl4pPr>
            <a:lvl5pPr>
              <a:lnSpc>
                <a:spcPct val="100000"/>
              </a:lnSpc>
              <a:buClr>
                <a:srgbClr val="ED7C24"/>
              </a:buClr>
              <a:defRPr sz="12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2">
            <a:extLst>
              <a:ext uri="{FF2B5EF4-FFF2-40B4-BE49-F238E27FC236}">
                <a16:creationId xmlns:a16="http://schemas.microsoft.com/office/drawing/2014/main" id="{963B9B02-4EEA-6386-A0F8-DA48924B8C6D}"/>
              </a:ext>
            </a:extLst>
          </p:cNvPr>
          <p:cNvSpPr>
            <a:spLocks noGrp="1"/>
          </p:cNvSpPr>
          <p:nvPr>
            <p:ph type="body" sz="quarter" idx="13"/>
          </p:nvPr>
        </p:nvSpPr>
        <p:spPr>
          <a:xfrm>
            <a:off x="285754" y="3714371"/>
            <a:ext cx="4138489" cy="450438"/>
          </a:xfrm>
        </p:spPr>
        <p:txBody>
          <a:bodyPr>
            <a:normAutofit/>
          </a:bodyPr>
          <a:lstStyle>
            <a:lvl1pPr marL="0" indent="0">
              <a:buNone/>
              <a:defRPr sz="1800" b="1">
                <a:latin typeface="Arial" panose="020B0604020202020204" pitchFamily="34" charset="0"/>
                <a:cs typeface="Arial" panose="020B0604020202020204" pitchFamily="34" charset="0"/>
              </a:defRPr>
            </a:lvl1pPr>
            <a:lvl2pPr marL="342875" indent="0">
              <a:buNone/>
              <a:defRPr/>
            </a:lvl2pPr>
          </a:lstStyle>
          <a:p>
            <a:pPr lvl="0"/>
            <a:r>
              <a:rPr lang="en-US"/>
              <a:t>Click to edit Master text styles</a:t>
            </a:r>
          </a:p>
        </p:txBody>
      </p:sp>
      <p:sp>
        <p:nvSpPr>
          <p:cNvPr id="20" name="Content Placeholder 2">
            <a:extLst>
              <a:ext uri="{FF2B5EF4-FFF2-40B4-BE49-F238E27FC236}">
                <a16:creationId xmlns:a16="http://schemas.microsoft.com/office/drawing/2014/main" id="{FDE5150D-7454-2855-F814-1A4AD1422B4E}"/>
              </a:ext>
            </a:extLst>
          </p:cNvPr>
          <p:cNvSpPr>
            <a:spLocks noGrp="1"/>
          </p:cNvSpPr>
          <p:nvPr>
            <p:ph idx="14"/>
          </p:nvPr>
        </p:nvSpPr>
        <p:spPr>
          <a:xfrm>
            <a:off x="4726136" y="4164814"/>
            <a:ext cx="4138495" cy="2123434"/>
          </a:xfrm>
        </p:spPr>
        <p:txBody>
          <a:bodyPr tIns="45720" rIns="18288" bIns="18288">
            <a:normAutofit/>
          </a:bodyPr>
          <a:lstStyle>
            <a:lvl1pPr>
              <a:lnSpc>
                <a:spcPct val="100000"/>
              </a:lnSpc>
              <a:buClr>
                <a:srgbClr val="ED7C24"/>
              </a:buClr>
              <a:defRPr sz="1800">
                <a:solidFill>
                  <a:schemeClr val="tx1">
                    <a:lumMod val="75000"/>
                    <a:lumOff val="25000"/>
                  </a:schemeClr>
                </a:solidFill>
                <a:latin typeface="Arial" panose="020B0604020202020204" pitchFamily="34" charset="0"/>
                <a:cs typeface="Arial" panose="020B0604020202020204" pitchFamily="34" charset="0"/>
              </a:defRPr>
            </a:lvl1pPr>
            <a:lvl2pPr>
              <a:lnSpc>
                <a:spcPct val="100000"/>
              </a:lnSpc>
              <a:buClr>
                <a:srgbClr val="ED7C24"/>
              </a:buClr>
              <a:defRPr sz="1500">
                <a:solidFill>
                  <a:schemeClr val="tx1">
                    <a:lumMod val="75000"/>
                    <a:lumOff val="25000"/>
                  </a:schemeClr>
                </a:solidFill>
                <a:latin typeface="Arial" panose="020B0604020202020204" pitchFamily="34" charset="0"/>
                <a:cs typeface="Arial" panose="020B0604020202020204" pitchFamily="34" charset="0"/>
              </a:defRPr>
            </a:lvl2pPr>
            <a:lvl3pPr>
              <a:lnSpc>
                <a:spcPct val="100000"/>
              </a:lnSpc>
              <a:buClr>
                <a:srgbClr val="ED7C24"/>
              </a:buClr>
              <a:defRPr sz="1350">
                <a:solidFill>
                  <a:schemeClr val="tx1">
                    <a:lumMod val="75000"/>
                    <a:lumOff val="25000"/>
                  </a:schemeClr>
                </a:solidFill>
                <a:latin typeface="Arial" panose="020B0604020202020204" pitchFamily="34" charset="0"/>
                <a:cs typeface="Arial" panose="020B0604020202020204" pitchFamily="34" charset="0"/>
              </a:defRPr>
            </a:lvl3pPr>
            <a:lvl4pPr>
              <a:lnSpc>
                <a:spcPct val="100000"/>
              </a:lnSpc>
              <a:buClr>
                <a:srgbClr val="ED7C24"/>
              </a:buClr>
              <a:defRPr sz="1200">
                <a:solidFill>
                  <a:schemeClr val="tx1">
                    <a:lumMod val="75000"/>
                    <a:lumOff val="25000"/>
                  </a:schemeClr>
                </a:solidFill>
                <a:latin typeface="Arial" panose="020B0604020202020204" pitchFamily="34" charset="0"/>
                <a:cs typeface="Arial" panose="020B0604020202020204" pitchFamily="34" charset="0"/>
              </a:defRPr>
            </a:lvl4pPr>
            <a:lvl5pPr>
              <a:lnSpc>
                <a:spcPct val="100000"/>
              </a:lnSpc>
              <a:buClr>
                <a:srgbClr val="ED7C24"/>
              </a:buClr>
              <a:defRPr sz="12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2">
            <a:extLst>
              <a:ext uri="{FF2B5EF4-FFF2-40B4-BE49-F238E27FC236}">
                <a16:creationId xmlns:a16="http://schemas.microsoft.com/office/drawing/2014/main" id="{B2BAC9D2-43F4-4073-EA7B-416024ED4938}"/>
              </a:ext>
            </a:extLst>
          </p:cNvPr>
          <p:cNvSpPr>
            <a:spLocks noGrp="1"/>
          </p:cNvSpPr>
          <p:nvPr>
            <p:ph type="body" sz="quarter" idx="15"/>
          </p:nvPr>
        </p:nvSpPr>
        <p:spPr>
          <a:xfrm>
            <a:off x="4726135" y="3714371"/>
            <a:ext cx="4138489" cy="450438"/>
          </a:xfrm>
        </p:spPr>
        <p:txBody>
          <a:bodyPr>
            <a:normAutofit/>
          </a:bodyPr>
          <a:lstStyle>
            <a:lvl1pPr marL="0" indent="0">
              <a:buNone/>
              <a:defRPr sz="1800" b="1">
                <a:latin typeface="Arial" panose="020B0604020202020204" pitchFamily="34" charset="0"/>
                <a:cs typeface="Arial" panose="020B0604020202020204" pitchFamily="34" charset="0"/>
              </a:defRPr>
            </a:lvl1pPr>
            <a:lvl2pPr marL="342875" indent="0">
              <a:buNone/>
              <a:defRPr/>
            </a:lvl2pPr>
          </a:lstStyle>
          <a:p>
            <a:pPr lvl="0"/>
            <a:r>
              <a:rPr lang="en-US"/>
              <a:t>Click to edit Master text styles</a:t>
            </a:r>
          </a:p>
        </p:txBody>
      </p:sp>
      <p:sp>
        <p:nvSpPr>
          <p:cNvPr id="23" name="Picture Placeholder 22">
            <a:extLst>
              <a:ext uri="{FF2B5EF4-FFF2-40B4-BE49-F238E27FC236}">
                <a16:creationId xmlns:a16="http://schemas.microsoft.com/office/drawing/2014/main" id="{A190E052-3969-6271-3FDF-F95FA80B501A}"/>
              </a:ext>
            </a:extLst>
          </p:cNvPr>
          <p:cNvSpPr>
            <a:spLocks noGrp="1"/>
          </p:cNvSpPr>
          <p:nvPr>
            <p:ph type="pic" sz="quarter" idx="16" hasCustomPrompt="1"/>
          </p:nvPr>
        </p:nvSpPr>
        <p:spPr>
          <a:xfrm>
            <a:off x="4725593" y="942984"/>
            <a:ext cx="4132659" cy="2574925"/>
          </a:xfrm>
        </p:spPr>
        <p:txBody>
          <a:bodyPr anchor="ctr" anchorCtr="0"/>
          <a:lstStyle>
            <a:lvl1pPr marL="0" indent="0" algn="ctr">
              <a:buFontTx/>
              <a:buNone/>
              <a:defRPr>
                <a:solidFill>
                  <a:schemeClr val="bg1">
                    <a:lumMod val="75000"/>
                  </a:schemeClr>
                </a:solidFill>
              </a:defRPr>
            </a:lvl1pPr>
          </a:lstStyle>
          <a:p>
            <a:r>
              <a:rPr lang="en-US" dirty="0"/>
              <a:t>Click to add an</a:t>
            </a:r>
            <a:br>
              <a:rPr lang="en-US" dirty="0"/>
            </a:br>
            <a:r>
              <a:rPr lang="en-US" dirty="0"/>
              <a:t>image, figure, or illustration</a:t>
            </a:r>
          </a:p>
        </p:txBody>
      </p:sp>
      <p:sp>
        <p:nvSpPr>
          <p:cNvPr id="27" name="Text Placeholder 16">
            <a:extLst>
              <a:ext uri="{FF2B5EF4-FFF2-40B4-BE49-F238E27FC236}">
                <a16:creationId xmlns:a16="http://schemas.microsoft.com/office/drawing/2014/main" id="{5D2FD6D6-620E-2DF7-6D9F-141100CA75F3}"/>
              </a:ext>
            </a:extLst>
          </p:cNvPr>
          <p:cNvSpPr>
            <a:spLocks noGrp="1"/>
          </p:cNvSpPr>
          <p:nvPr>
            <p:ph type="body" sz="quarter" idx="18" hasCustomPrompt="1"/>
          </p:nvPr>
        </p:nvSpPr>
        <p:spPr>
          <a:xfrm>
            <a:off x="7301753" y="6512566"/>
            <a:ext cx="1130457" cy="219291"/>
          </a:xfrm>
          <a:solidFill>
            <a:schemeClr val="bg1"/>
          </a:solidFill>
        </p:spPr>
        <p:txBody>
          <a:bodyPr wrap="square" rtlCol="0" anchor="ctr" anchorCtr="0">
            <a:spAutoFit/>
          </a:bodyPr>
          <a:lstStyle>
            <a:lvl1pPr marL="0" indent="0" algn="ctr">
              <a:buNone/>
              <a:defRPr lang="en-US" sz="825" b="1" i="0" dirty="0">
                <a:solidFill>
                  <a:srgbClr val="0020A5"/>
                </a:solidFill>
                <a:latin typeface="Arial Black" panose="020B0604020202020204" pitchFamily="34" charset="0"/>
                <a:cs typeface="Arial Black" panose="020B0604020202020204" pitchFamily="34" charset="0"/>
              </a:defRPr>
            </a:lvl1pPr>
          </a:lstStyle>
          <a:p>
            <a:pPr marL="0" lvl="0"/>
            <a:r>
              <a:rPr lang="en-US" dirty="0"/>
              <a:t>XX/XX/20XX</a:t>
            </a:r>
          </a:p>
        </p:txBody>
      </p:sp>
      <p:sp>
        <p:nvSpPr>
          <p:cNvPr id="4" name="Title 1">
            <a:extLst>
              <a:ext uri="{FF2B5EF4-FFF2-40B4-BE49-F238E27FC236}">
                <a16:creationId xmlns:a16="http://schemas.microsoft.com/office/drawing/2014/main" id="{CC7205F5-3F04-58BE-A7F1-65D06A9DB6F1}"/>
              </a:ext>
            </a:extLst>
          </p:cNvPr>
          <p:cNvSpPr>
            <a:spLocks noGrp="1"/>
          </p:cNvSpPr>
          <p:nvPr>
            <p:ph type="title" hasCustomPrompt="1"/>
          </p:nvPr>
        </p:nvSpPr>
        <p:spPr>
          <a:xfrm>
            <a:off x="774291" y="11"/>
            <a:ext cx="8083480" cy="843717"/>
          </a:xfrm>
        </p:spPr>
        <p:txBody>
          <a:bodyPr/>
          <a:lstStyle>
            <a:lvl1pPr>
              <a:defRPr sz="2400" spc="38" baseline="0">
                <a:solidFill>
                  <a:srgbClr val="011FA3"/>
                </a:solidFill>
                <a:latin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447127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255CBD-5F93-C64C-B458-C17ADF6CC19F}"/>
              </a:ext>
            </a:extLst>
          </p:cNvPr>
          <p:cNvSpPr>
            <a:spLocks noGrp="1"/>
          </p:cNvSpPr>
          <p:nvPr>
            <p:ph type="title"/>
          </p:nvPr>
        </p:nvSpPr>
        <p:spPr>
          <a:xfrm>
            <a:off x="285751" y="11"/>
            <a:ext cx="8572020" cy="843717"/>
          </a:xfrm>
          <a:prstGeom prst="rect">
            <a:avLst/>
          </a:prstGeom>
        </p:spPr>
        <p:txBody>
          <a:bodyPr vert="horz" lIns="91440" tIns="45720" rIns="91440" bIns="45720" rtlCol="0" anchor="ctr">
            <a:noAutofit/>
          </a:bodyPr>
          <a:lstStyle/>
          <a:p>
            <a:r>
              <a:rPr lang="en-US" dirty="0"/>
              <a:t>CLICK TO EDIT TITLE</a:t>
            </a:r>
          </a:p>
        </p:txBody>
      </p:sp>
      <p:sp>
        <p:nvSpPr>
          <p:cNvPr id="3" name="Text Placeholder 2">
            <a:extLst>
              <a:ext uri="{FF2B5EF4-FFF2-40B4-BE49-F238E27FC236}">
                <a16:creationId xmlns:a16="http://schemas.microsoft.com/office/drawing/2014/main" id="{9C7C298B-E065-F140-8AD0-1D96EAB045F9}"/>
              </a:ext>
            </a:extLst>
          </p:cNvPr>
          <p:cNvSpPr>
            <a:spLocks noGrp="1"/>
          </p:cNvSpPr>
          <p:nvPr>
            <p:ph type="body" idx="1"/>
          </p:nvPr>
        </p:nvSpPr>
        <p:spPr>
          <a:xfrm>
            <a:off x="285750" y="982218"/>
            <a:ext cx="8572020" cy="53858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0348C600-74C1-0149-9C92-09D5DA8910D6}"/>
              </a:ext>
            </a:extLst>
          </p:cNvPr>
          <p:cNvCxnSpPr>
            <a:cxnSpLocks/>
          </p:cNvCxnSpPr>
          <p:nvPr userDrawn="1"/>
        </p:nvCxnSpPr>
        <p:spPr>
          <a:xfrm>
            <a:off x="285750" y="6603764"/>
            <a:ext cx="8572020" cy="0"/>
          </a:xfrm>
          <a:prstGeom prst="line">
            <a:avLst/>
          </a:prstGeom>
          <a:ln w="6350">
            <a:solidFill>
              <a:srgbClr val="0020A5"/>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0E688E1-3EA4-8844-83D2-14A672E4F524}"/>
              </a:ext>
            </a:extLst>
          </p:cNvPr>
          <p:cNvSpPr/>
          <p:nvPr userDrawn="1"/>
        </p:nvSpPr>
        <p:spPr>
          <a:xfrm>
            <a:off x="8182295" y="6375164"/>
            <a:ext cx="399867" cy="4572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2C1F30D-AA61-1744-8D47-4C310974E5D8}" type="slidenum">
              <a:rPr lang="en-US" sz="1200" b="0" cap="none" spc="0" smtClean="0">
                <a:ln w="6350">
                  <a:solidFill>
                    <a:srgbClr val="0020A5"/>
                  </a:solidFill>
                  <a:prstDash val="solid"/>
                </a:ln>
                <a:solidFill>
                  <a:srgbClr val="0020A5"/>
                </a:solidFill>
                <a:effectLst/>
                <a:latin typeface="Arial" panose="020B0604020202020204" pitchFamily="34" charset="0"/>
                <a:cs typeface="Arial" panose="020B0604020202020204" pitchFamily="34" charset="0"/>
              </a:rPr>
              <a:pPr algn="ctr"/>
              <a:t>‹#›</a:t>
            </a:fld>
            <a:endParaRPr lang="en-US" sz="1200" b="0" cap="none" spc="0" dirty="0">
              <a:ln w="6350">
                <a:solidFill>
                  <a:srgbClr val="0020A5"/>
                </a:solidFill>
                <a:prstDash val="solid"/>
              </a:ln>
              <a:solidFill>
                <a:srgbClr val="0020A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24B6123-D951-2D3F-2878-CE47FB744EE8}"/>
              </a:ext>
            </a:extLst>
          </p:cNvPr>
          <p:cNvPicPr>
            <a:picLocks noChangeAspect="1"/>
          </p:cNvPicPr>
          <p:nvPr userDrawn="1"/>
        </p:nvPicPr>
        <p:blipFill>
          <a:blip r:embed="rId18"/>
          <a:stretch>
            <a:fillRect/>
          </a:stretch>
        </p:blipFill>
        <p:spPr>
          <a:xfrm>
            <a:off x="515207" y="6471410"/>
            <a:ext cx="6048630" cy="317013"/>
          </a:xfrm>
          <a:prstGeom prst="rect">
            <a:avLst/>
          </a:prstGeom>
        </p:spPr>
      </p:pic>
    </p:spTree>
    <p:extLst>
      <p:ext uri="{BB962C8B-B14F-4D97-AF65-F5344CB8AC3E}">
        <p14:creationId xmlns:p14="http://schemas.microsoft.com/office/powerpoint/2010/main" val="2235483339"/>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77" r:id="rId3"/>
    <p:sldLayoutId id="2147483659" r:id="rId4"/>
    <p:sldLayoutId id="2147483662" r:id="rId5"/>
    <p:sldLayoutId id="2147483663" r:id="rId6"/>
    <p:sldLayoutId id="2147483660" r:id="rId7"/>
    <p:sldLayoutId id="2147483661" r:id="rId8"/>
    <p:sldLayoutId id="2147483668" r:id="rId9"/>
    <p:sldLayoutId id="2147483675" r:id="rId10"/>
    <p:sldLayoutId id="2147483671" r:id="rId11"/>
    <p:sldLayoutId id="2147483673" r:id="rId12"/>
    <p:sldLayoutId id="2147483672" r:id="rId13"/>
    <p:sldLayoutId id="2147483670" r:id="rId14"/>
    <p:sldLayoutId id="2147483674" r:id="rId15"/>
    <p:sldLayoutId id="2147483669" r:id="rId1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685749" rtl="0" eaLnBrk="1" latinLnBrk="0" hangingPunct="1">
        <a:lnSpc>
          <a:spcPct val="90000"/>
        </a:lnSpc>
        <a:spcBef>
          <a:spcPct val="0"/>
        </a:spcBef>
        <a:buNone/>
        <a:defRPr sz="3000" b="1" i="0" kern="1200" spc="38" baseline="0">
          <a:solidFill>
            <a:srgbClr val="011FA3"/>
          </a:solidFill>
          <a:latin typeface="Arial" panose="020B0604020202020204" pitchFamily="34" charset="0"/>
          <a:ea typeface="+mj-ea"/>
          <a:cs typeface="Arial" panose="020B0604020202020204" pitchFamily="34" charset="0"/>
        </a:defRPr>
      </a:lvl1pPr>
    </p:titleStyle>
    <p:bodyStyle>
      <a:lvl1pPr marL="171438" indent="-171438" algn="l" defTabSz="685749" rtl="0" eaLnBrk="1" latinLnBrk="0" hangingPunct="1">
        <a:lnSpc>
          <a:spcPct val="100000"/>
        </a:lnSpc>
        <a:spcBef>
          <a:spcPts val="750"/>
        </a:spcBef>
        <a:spcAft>
          <a:spcPts val="225"/>
        </a:spcAft>
        <a:buClr>
          <a:srgbClr val="ED7C24"/>
        </a:buClr>
        <a:buFont typeface="Wingdings" pitchFamily="2" charset="2"/>
        <a:buChar char="§"/>
        <a:defRPr sz="21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14313" indent="-171438" algn="l" defTabSz="685749" rtl="0" eaLnBrk="1" latinLnBrk="0" hangingPunct="1">
        <a:lnSpc>
          <a:spcPct val="100000"/>
        </a:lnSpc>
        <a:spcBef>
          <a:spcPts val="375"/>
        </a:spcBef>
        <a:spcAft>
          <a:spcPts val="225"/>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857186" indent="-171438" algn="l" defTabSz="685749" rtl="0" eaLnBrk="1" latinLnBrk="0" hangingPunct="1">
        <a:lnSpc>
          <a:spcPct val="100000"/>
        </a:lnSpc>
        <a:spcBef>
          <a:spcPts val="375"/>
        </a:spcBef>
        <a:spcAft>
          <a:spcPts val="225"/>
        </a:spcAft>
        <a:buClr>
          <a:srgbClr val="ED7C24"/>
        </a:buClr>
        <a:buFont typeface="Wingdings" pitchFamily="2" charset="2"/>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200060" indent="-171438" algn="l" defTabSz="685749" rtl="0" eaLnBrk="1" latinLnBrk="0" hangingPunct="1">
        <a:lnSpc>
          <a:spcPct val="100000"/>
        </a:lnSpc>
        <a:spcBef>
          <a:spcPts val="375"/>
        </a:spcBef>
        <a:spcAft>
          <a:spcPts val="225"/>
        </a:spcAft>
        <a:buClr>
          <a:srgbClr val="ED7C24"/>
        </a:buClr>
        <a:buFont typeface="Wingdings" pitchFamily="2" charset="2"/>
        <a:buChar char="§"/>
        <a:defRPr sz="135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542935" indent="-171438" algn="l" defTabSz="685749" rtl="0" eaLnBrk="1" latinLnBrk="0" hangingPunct="1">
        <a:lnSpc>
          <a:spcPct val="100000"/>
        </a:lnSpc>
        <a:spcBef>
          <a:spcPts val="375"/>
        </a:spcBef>
        <a:spcAft>
          <a:spcPts val="225"/>
        </a:spcAft>
        <a:buClr>
          <a:srgbClr val="ED7C24"/>
        </a:buClr>
        <a:buFont typeface="Wingdings" pitchFamily="2" charset="2"/>
        <a:buChar char="§"/>
        <a:defRPr sz="135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B216-0402-9F61-EF4C-50EEB9117419}"/>
              </a:ext>
            </a:extLst>
          </p:cNvPr>
          <p:cNvSpPr>
            <a:spLocks noGrp="1"/>
          </p:cNvSpPr>
          <p:nvPr>
            <p:ph type="ctrTitle"/>
          </p:nvPr>
        </p:nvSpPr>
        <p:spPr>
          <a:xfrm>
            <a:off x="306979" y="2543951"/>
            <a:ext cx="8608424" cy="1098473"/>
          </a:xfrm>
        </p:spPr>
        <p:txBody>
          <a:bodyPr/>
          <a:lstStyle/>
          <a:p>
            <a:r>
              <a:rPr lang="en-US" dirty="0"/>
              <a:t>PyTorch Audio Presentation</a:t>
            </a:r>
          </a:p>
        </p:txBody>
      </p:sp>
      <p:sp>
        <p:nvSpPr>
          <p:cNvPr id="3" name="Content Placeholder 2">
            <a:extLst>
              <a:ext uri="{FF2B5EF4-FFF2-40B4-BE49-F238E27FC236}">
                <a16:creationId xmlns:a16="http://schemas.microsoft.com/office/drawing/2014/main" id="{4A9FBBCD-1718-C45A-A5D2-5135B86FD027}"/>
              </a:ext>
            </a:extLst>
          </p:cNvPr>
          <p:cNvSpPr>
            <a:spLocks noGrp="1"/>
          </p:cNvSpPr>
          <p:nvPr>
            <p:ph sz="quarter" idx="4294967295"/>
          </p:nvPr>
        </p:nvSpPr>
        <p:spPr>
          <a:xfrm>
            <a:off x="306982" y="3752037"/>
            <a:ext cx="8608219" cy="557998"/>
          </a:xfrm>
        </p:spPr>
        <p:txBody>
          <a:bodyPr/>
          <a:lstStyle/>
          <a:p>
            <a:r>
              <a:rPr lang="en-US" dirty="0">
                <a:solidFill>
                  <a:schemeClr val="bg1"/>
                </a:solidFill>
              </a:rPr>
              <a:t>Zachary Sayers</a:t>
            </a:r>
          </a:p>
        </p:txBody>
      </p:sp>
      <p:sp>
        <p:nvSpPr>
          <p:cNvPr id="4" name="Content Placeholder 3">
            <a:extLst>
              <a:ext uri="{FF2B5EF4-FFF2-40B4-BE49-F238E27FC236}">
                <a16:creationId xmlns:a16="http://schemas.microsoft.com/office/drawing/2014/main" id="{09A3DFEE-1699-D24C-5E09-B9804FB57E40}"/>
              </a:ext>
            </a:extLst>
          </p:cNvPr>
          <p:cNvSpPr>
            <a:spLocks noGrp="1"/>
          </p:cNvSpPr>
          <p:nvPr>
            <p:ph sz="quarter" idx="4294967295"/>
          </p:nvPr>
        </p:nvSpPr>
        <p:spPr>
          <a:xfrm>
            <a:off x="306982" y="4419650"/>
            <a:ext cx="8608219" cy="1554430"/>
          </a:xfrm>
        </p:spPr>
        <p:txBody>
          <a:bodyPr>
            <a:normAutofit/>
          </a:bodyPr>
          <a:lstStyle/>
          <a:p>
            <a:r>
              <a:rPr lang="en-US" b="1" i="0" dirty="0">
                <a:solidFill>
                  <a:srgbClr val="F1F1F1"/>
                </a:solidFill>
                <a:effectLst/>
                <a:latin typeface="YouTube Sans"/>
              </a:rPr>
              <a:t>Pre-processing Audio for Deep Learning</a:t>
            </a:r>
          </a:p>
          <a:p>
            <a:r>
              <a:rPr lang="en-US" b="1" i="0" dirty="0">
                <a:solidFill>
                  <a:srgbClr val="F1F1F1"/>
                </a:solidFill>
                <a:effectLst/>
                <a:latin typeface="YouTube Sans"/>
              </a:rPr>
              <a:t>Implementing a CNN for Sound Classification</a:t>
            </a:r>
          </a:p>
          <a:p>
            <a:r>
              <a:rPr lang="en-US" b="1" i="0" dirty="0">
                <a:solidFill>
                  <a:srgbClr val="F1F1F1"/>
                </a:solidFill>
                <a:effectLst/>
                <a:latin typeface="YouTube Sans"/>
              </a:rPr>
              <a:t>Predictions with a Sound Classifier Trained with PyTorch</a:t>
            </a:r>
          </a:p>
          <a:p>
            <a:endParaRPr lang="en-US" b="1" i="0" dirty="0">
              <a:solidFill>
                <a:srgbClr val="F1F1F1"/>
              </a:solidFill>
              <a:effectLst/>
              <a:latin typeface="YouTube Sans"/>
            </a:endParaRPr>
          </a:p>
          <a:p>
            <a:endParaRPr lang="en-US" dirty="0"/>
          </a:p>
        </p:txBody>
      </p:sp>
    </p:spTree>
    <p:extLst>
      <p:ext uri="{BB962C8B-B14F-4D97-AF65-F5344CB8AC3E}">
        <p14:creationId xmlns:p14="http://schemas.microsoft.com/office/powerpoint/2010/main" val="16868357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8CA565-F2DB-EFE2-9D2E-B35D946A2138}"/>
              </a:ext>
            </a:extLst>
          </p:cNvPr>
          <p:cNvSpPr>
            <a:spLocks noGrp="1"/>
          </p:cNvSpPr>
          <p:nvPr>
            <p:ph type="title"/>
          </p:nvPr>
        </p:nvSpPr>
        <p:spPr/>
        <p:txBody>
          <a:bodyPr/>
          <a:lstStyle/>
          <a:p>
            <a:r>
              <a:rPr lang="en-US" dirty="0"/>
              <a:t>Pre-processing Audio for Deep Learning</a:t>
            </a:r>
          </a:p>
        </p:txBody>
      </p:sp>
      <p:pic>
        <p:nvPicPr>
          <p:cNvPr id="7" name="Picture 6">
            <a:extLst>
              <a:ext uri="{FF2B5EF4-FFF2-40B4-BE49-F238E27FC236}">
                <a16:creationId xmlns:a16="http://schemas.microsoft.com/office/drawing/2014/main" id="{B4A63A1B-A9A9-0DC5-CAF1-C43F64F2AC44}"/>
              </a:ext>
            </a:extLst>
          </p:cNvPr>
          <p:cNvPicPr>
            <a:picLocks noChangeAspect="1"/>
          </p:cNvPicPr>
          <p:nvPr/>
        </p:nvPicPr>
        <p:blipFill>
          <a:blip r:embed="rId3"/>
          <a:stretch>
            <a:fillRect/>
          </a:stretch>
        </p:blipFill>
        <p:spPr>
          <a:xfrm>
            <a:off x="1797332" y="912340"/>
            <a:ext cx="6017740" cy="5033320"/>
          </a:xfrm>
          <a:prstGeom prst="rect">
            <a:avLst/>
          </a:prstGeom>
        </p:spPr>
      </p:pic>
    </p:spTree>
    <p:extLst>
      <p:ext uri="{BB962C8B-B14F-4D97-AF65-F5344CB8AC3E}">
        <p14:creationId xmlns:p14="http://schemas.microsoft.com/office/powerpoint/2010/main" val="709492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2CB094-D0AF-37CE-8BF5-B586C70AEC9D}"/>
              </a:ext>
            </a:extLst>
          </p:cNvPr>
          <p:cNvSpPr>
            <a:spLocks noGrp="1"/>
          </p:cNvSpPr>
          <p:nvPr>
            <p:ph idx="1"/>
          </p:nvPr>
        </p:nvSpPr>
        <p:spPr>
          <a:xfrm>
            <a:off x="1075509" y="1452847"/>
            <a:ext cx="7306491" cy="5385876"/>
          </a:xfrm>
        </p:spPr>
        <p:txBody>
          <a:bodyPr/>
          <a:lstStyle/>
          <a:p>
            <a:r>
              <a:rPr lang="en-US" dirty="0"/>
              <a:t>What is a Convolutional Neural Network (CNN)?</a:t>
            </a:r>
          </a:p>
        </p:txBody>
      </p:sp>
      <p:sp>
        <p:nvSpPr>
          <p:cNvPr id="3" name="Title 2">
            <a:extLst>
              <a:ext uri="{FF2B5EF4-FFF2-40B4-BE49-F238E27FC236}">
                <a16:creationId xmlns:a16="http://schemas.microsoft.com/office/drawing/2014/main" id="{0B3E9BAC-FD82-3D9F-0F65-A682C050A5CB}"/>
              </a:ext>
            </a:extLst>
          </p:cNvPr>
          <p:cNvSpPr>
            <a:spLocks noGrp="1"/>
          </p:cNvSpPr>
          <p:nvPr>
            <p:ph type="title"/>
          </p:nvPr>
        </p:nvSpPr>
        <p:spPr/>
        <p:txBody>
          <a:bodyPr/>
          <a:lstStyle/>
          <a:p>
            <a:r>
              <a:rPr lang="en-US" dirty="0"/>
              <a:t>Implementing a CNN for Sound Classification</a:t>
            </a:r>
          </a:p>
        </p:txBody>
      </p:sp>
      <p:pic>
        <p:nvPicPr>
          <p:cNvPr id="1026" name="Picture 2" descr="Audio Deep Learning Made Simple: Sound Classification, Step-by-Step | by  Ketan Doshi | Towards Data Science">
            <a:extLst>
              <a:ext uri="{FF2B5EF4-FFF2-40B4-BE49-F238E27FC236}">
                <a16:creationId xmlns:a16="http://schemas.microsoft.com/office/drawing/2014/main" id="{2949D085-ABFB-5DFF-584A-5AEF5F95B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410266"/>
            <a:ext cx="6958150" cy="299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433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AB07E0B1-C2BA-490D-11F6-010D00DFBE72}"/>
              </a:ext>
            </a:extLst>
          </p:cNvPr>
          <p:cNvSpPr>
            <a:spLocks noGrp="1"/>
          </p:cNvSpPr>
          <p:nvPr>
            <p:ph type="body" sz="quarter" idx="11"/>
          </p:nvPr>
        </p:nvSpPr>
        <p:spPr>
          <a:xfrm>
            <a:off x="1207919" y="6491403"/>
            <a:ext cx="6093828" cy="261610"/>
          </a:xfrm>
        </p:spPr>
        <p:txBody>
          <a:bodyPr/>
          <a:lstStyle/>
          <a:p>
            <a:endParaRPr lang="en-US"/>
          </a:p>
        </p:txBody>
      </p:sp>
      <p:pic>
        <p:nvPicPr>
          <p:cNvPr id="11" name="Content Placeholder 10" descr="A screenshot of a computer&#10;&#10;Description automatically generated with medium confidence">
            <a:extLst>
              <a:ext uri="{FF2B5EF4-FFF2-40B4-BE49-F238E27FC236}">
                <a16:creationId xmlns:a16="http://schemas.microsoft.com/office/drawing/2014/main" id="{31EDE827-41F7-BF76-8488-7AEAD2A37075}"/>
              </a:ext>
            </a:extLst>
          </p:cNvPr>
          <p:cNvPicPr>
            <a:picLocks noGrp="1" noChangeAspect="1"/>
          </p:cNvPicPr>
          <p:nvPr>
            <p:ph idx="14"/>
          </p:nvPr>
        </p:nvPicPr>
        <p:blipFill>
          <a:blip r:embed="rId3"/>
          <a:stretch>
            <a:fillRect/>
          </a:stretch>
        </p:blipFill>
        <p:spPr>
          <a:xfrm>
            <a:off x="4764357" y="4165600"/>
            <a:ext cx="4061874" cy="2122488"/>
          </a:xfrm>
        </p:spPr>
      </p:pic>
      <p:sp>
        <p:nvSpPr>
          <p:cNvPr id="22" name="Text Placeholder 7">
            <a:extLst>
              <a:ext uri="{FF2B5EF4-FFF2-40B4-BE49-F238E27FC236}">
                <a16:creationId xmlns:a16="http://schemas.microsoft.com/office/drawing/2014/main" id="{2EB53D97-CFE7-0FF2-30E7-BEA3E4F616AE}"/>
              </a:ext>
            </a:extLst>
          </p:cNvPr>
          <p:cNvSpPr>
            <a:spLocks noGrp="1"/>
          </p:cNvSpPr>
          <p:nvPr>
            <p:ph type="body" sz="quarter" idx="15"/>
          </p:nvPr>
        </p:nvSpPr>
        <p:spPr>
          <a:xfrm>
            <a:off x="4726135" y="3714371"/>
            <a:ext cx="4138489" cy="450438"/>
          </a:xfrm>
        </p:spPr>
        <p:txBody>
          <a:bodyPr/>
          <a:lstStyle/>
          <a:p>
            <a:r>
              <a:rPr lang="en-US" dirty="0"/>
              <a:t>Edge Detection</a:t>
            </a:r>
          </a:p>
        </p:txBody>
      </p:sp>
      <p:pic>
        <p:nvPicPr>
          <p:cNvPr id="5" name="Picture 4">
            <a:extLst>
              <a:ext uri="{FF2B5EF4-FFF2-40B4-BE49-F238E27FC236}">
                <a16:creationId xmlns:a16="http://schemas.microsoft.com/office/drawing/2014/main" id="{C46A303E-5C2C-A11F-D9BA-ADF7E4041736}"/>
              </a:ext>
            </a:extLst>
          </p:cNvPr>
          <p:cNvPicPr>
            <a:picLocks noChangeAspect="1"/>
          </p:cNvPicPr>
          <p:nvPr/>
        </p:nvPicPr>
        <p:blipFill>
          <a:blip r:embed="rId4"/>
          <a:stretch>
            <a:fillRect/>
          </a:stretch>
        </p:blipFill>
        <p:spPr>
          <a:xfrm>
            <a:off x="4731972" y="1083634"/>
            <a:ext cx="4132659" cy="2293625"/>
          </a:xfrm>
          <a:prstGeom prst="rect">
            <a:avLst/>
          </a:prstGeom>
          <a:noFill/>
        </p:spPr>
      </p:pic>
      <p:sp>
        <p:nvSpPr>
          <p:cNvPr id="24" name="Text Placeholder 9">
            <a:extLst>
              <a:ext uri="{FF2B5EF4-FFF2-40B4-BE49-F238E27FC236}">
                <a16:creationId xmlns:a16="http://schemas.microsoft.com/office/drawing/2014/main" id="{DE5EB789-3E7C-8A5D-3408-12B05A24F069}"/>
              </a:ext>
            </a:extLst>
          </p:cNvPr>
          <p:cNvSpPr>
            <a:spLocks noGrp="1"/>
          </p:cNvSpPr>
          <p:nvPr>
            <p:ph type="body" sz="quarter" idx="18"/>
          </p:nvPr>
        </p:nvSpPr>
        <p:spPr>
          <a:xfrm>
            <a:off x="7301753" y="6512566"/>
            <a:ext cx="1130457" cy="219291"/>
          </a:xfrm>
        </p:spPr>
        <p:txBody>
          <a:bodyPr/>
          <a:lstStyle/>
          <a:p>
            <a:endParaRPr lang="en-US"/>
          </a:p>
        </p:txBody>
      </p:sp>
      <p:sp>
        <p:nvSpPr>
          <p:cNvPr id="4" name="Title 3">
            <a:extLst>
              <a:ext uri="{FF2B5EF4-FFF2-40B4-BE49-F238E27FC236}">
                <a16:creationId xmlns:a16="http://schemas.microsoft.com/office/drawing/2014/main" id="{EB8CA565-F2DB-EFE2-9D2E-B35D946A2138}"/>
              </a:ext>
            </a:extLst>
          </p:cNvPr>
          <p:cNvSpPr>
            <a:spLocks noGrp="1"/>
          </p:cNvSpPr>
          <p:nvPr>
            <p:ph type="title"/>
          </p:nvPr>
        </p:nvSpPr>
        <p:spPr>
          <a:xfrm>
            <a:off x="774291" y="11"/>
            <a:ext cx="8083480" cy="843717"/>
          </a:xfrm>
        </p:spPr>
        <p:txBody>
          <a:bodyPr anchor="ctr">
            <a:normAutofit/>
          </a:bodyPr>
          <a:lstStyle/>
          <a:p>
            <a:r>
              <a:rPr lang="en-US" dirty="0"/>
              <a:t>Kernel Convolution</a:t>
            </a:r>
          </a:p>
        </p:txBody>
      </p:sp>
      <p:pic>
        <p:nvPicPr>
          <p:cNvPr id="2050" name="Picture 2" descr="7.2. Convolutions for Images — Dive into Deep Learning 1.0.0-beta0  documentation">
            <a:extLst>
              <a:ext uri="{FF2B5EF4-FFF2-40B4-BE49-F238E27FC236}">
                <a16:creationId xmlns:a16="http://schemas.microsoft.com/office/drawing/2014/main" id="{7E303D11-6599-609B-2163-C59434481F11}"/>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79369" y="1083635"/>
            <a:ext cx="4208154" cy="22936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derstanding Convolutional Filters and Convolutional Kernels -  Programmathically">
            <a:extLst>
              <a:ext uri="{FF2B5EF4-FFF2-40B4-BE49-F238E27FC236}">
                <a16:creationId xmlns:a16="http://schemas.microsoft.com/office/drawing/2014/main" id="{8464BE26-22E4-A576-0278-45C96AA2A412}"/>
              </a:ext>
            </a:extLst>
          </p:cNvPr>
          <p:cNvPicPr>
            <a:picLocks noGrp="1" noChangeAspect="1" noChangeArrowheads="1"/>
          </p:cNvPicPr>
          <p:nvPr>
            <p:ph idx="12"/>
          </p:nvPr>
        </p:nvPicPr>
        <p:blipFill>
          <a:blip r:embed="rId6">
            <a:extLst>
              <a:ext uri="{28A0092B-C50C-407E-A947-70E740481C1C}">
                <a14:useLocalDpi xmlns:a14="http://schemas.microsoft.com/office/drawing/2010/main" val="0"/>
              </a:ext>
            </a:extLst>
          </a:blip>
          <a:srcRect/>
          <a:stretch>
            <a:fillRect/>
          </a:stretch>
        </p:blipFill>
        <p:spPr bwMode="auto">
          <a:xfrm>
            <a:off x="285750" y="3714371"/>
            <a:ext cx="4138613" cy="2537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130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03D8D-7D5E-B741-A250-2C699809C222}"/>
              </a:ext>
            </a:extLst>
          </p:cNvPr>
          <p:cNvSpPr>
            <a:spLocks noGrp="1"/>
          </p:cNvSpPr>
          <p:nvPr>
            <p:ph type="title"/>
          </p:nvPr>
        </p:nvSpPr>
        <p:spPr/>
        <p:txBody>
          <a:bodyPr/>
          <a:lstStyle/>
          <a:p>
            <a:r>
              <a:rPr lang="en-US" dirty="0"/>
              <a:t>Edge Detection</a:t>
            </a:r>
          </a:p>
        </p:txBody>
      </p:sp>
      <p:pic>
        <p:nvPicPr>
          <p:cNvPr id="4" name="Edge Detection Video">
            <a:hlinkClick r:id="" action="ppaction://media"/>
            <a:extLst>
              <a:ext uri="{FF2B5EF4-FFF2-40B4-BE49-F238E27FC236}">
                <a16:creationId xmlns:a16="http://schemas.microsoft.com/office/drawing/2014/main" id="{0544A175-C7EB-4BB5-925F-1608188486BA}"/>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85750" y="1266825"/>
            <a:ext cx="8572500" cy="4818063"/>
          </a:xfrm>
        </p:spPr>
      </p:pic>
    </p:spTree>
    <p:extLst>
      <p:ext uri="{BB962C8B-B14F-4D97-AF65-F5344CB8AC3E}">
        <p14:creationId xmlns:p14="http://schemas.microsoft.com/office/powerpoint/2010/main" val="31445462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3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2081DD-7CAB-EA93-1F79-09ECC7D20FB4}"/>
              </a:ext>
            </a:extLst>
          </p:cNvPr>
          <p:cNvSpPr>
            <a:spLocks noGrp="1"/>
          </p:cNvSpPr>
          <p:nvPr>
            <p:ph idx="1"/>
          </p:nvPr>
        </p:nvSpPr>
        <p:spPr>
          <a:xfrm>
            <a:off x="478972" y="982218"/>
            <a:ext cx="8379038" cy="5385876"/>
          </a:xfrm>
        </p:spPr>
        <p:txBody>
          <a:bodyPr/>
          <a:lstStyle/>
          <a:p>
            <a:r>
              <a:rPr lang="en-US" dirty="0"/>
              <a:t>Great for image segmenting and image analyzation </a:t>
            </a:r>
          </a:p>
          <a:p>
            <a:pPr marL="0" indent="0">
              <a:buNone/>
            </a:pPr>
            <a:endParaRPr lang="en-US" dirty="0"/>
          </a:p>
          <a:p>
            <a:r>
              <a:rPr lang="en-US" dirty="0"/>
              <a:t>How does this transfer over into sound classification?</a:t>
            </a:r>
          </a:p>
        </p:txBody>
      </p:sp>
      <p:sp>
        <p:nvSpPr>
          <p:cNvPr id="3" name="Title 2">
            <a:extLst>
              <a:ext uri="{FF2B5EF4-FFF2-40B4-BE49-F238E27FC236}">
                <a16:creationId xmlns:a16="http://schemas.microsoft.com/office/drawing/2014/main" id="{9B7AC5DA-D1C4-4FDA-93E6-579A69181A5A}"/>
              </a:ext>
            </a:extLst>
          </p:cNvPr>
          <p:cNvSpPr>
            <a:spLocks noGrp="1"/>
          </p:cNvSpPr>
          <p:nvPr>
            <p:ph type="title"/>
          </p:nvPr>
        </p:nvSpPr>
        <p:spPr/>
        <p:txBody>
          <a:bodyPr/>
          <a:lstStyle/>
          <a:p>
            <a:r>
              <a:rPr lang="en-US" dirty="0"/>
              <a:t>Implementing a CNN for Sound Classification</a:t>
            </a:r>
          </a:p>
        </p:txBody>
      </p:sp>
      <p:pic>
        <p:nvPicPr>
          <p:cNvPr id="5" name="Picture 4">
            <a:extLst>
              <a:ext uri="{FF2B5EF4-FFF2-40B4-BE49-F238E27FC236}">
                <a16:creationId xmlns:a16="http://schemas.microsoft.com/office/drawing/2014/main" id="{7EB88FFA-70A4-C1D4-A1D6-2B0CB8EA629A}"/>
              </a:ext>
            </a:extLst>
          </p:cNvPr>
          <p:cNvPicPr>
            <a:picLocks noChangeAspect="1"/>
          </p:cNvPicPr>
          <p:nvPr/>
        </p:nvPicPr>
        <p:blipFill>
          <a:blip r:embed="rId2"/>
          <a:stretch>
            <a:fillRect/>
          </a:stretch>
        </p:blipFill>
        <p:spPr>
          <a:xfrm>
            <a:off x="892389" y="2683648"/>
            <a:ext cx="7358742" cy="3309977"/>
          </a:xfrm>
          <a:prstGeom prst="rect">
            <a:avLst/>
          </a:prstGeom>
        </p:spPr>
      </p:pic>
    </p:spTree>
    <p:extLst>
      <p:ext uri="{BB962C8B-B14F-4D97-AF65-F5344CB8AC3E}">
        <p14:creationId xmlns:p14="http://schemas.microsoft.com/office/powerpoint/2010/main" val="250026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omputer code&#10;&#10;Description automatically generated with low confidence">
            <a:extLst>
              <a:ext uri="{FF2B5EF4-FFF2-40B4-BE49-F238E27FC236}">
                <a16:creationId xmlns:a16="http://schemas.microsoft.com/office/drawing/2014/main" id="{A17ACF1B-F608-2542-8E1B-10F0436FA505}"/>
              </a:ext>
            </a:extLst>
          </p:cNvPr>
          <p:cNvPicPr>
            <a:picLocks noGrp="1" noChangeAspect="1"/>
          </p:cNvPicPr>
          <p:nvPr>
            <p:ph idx="1"/>
          </p:nvPr>
        </p:nvPicPr>
        <p:blipFill>
          <a:blip r:embed="rId3"/>
          <a:stretch>
            <a:fillRect/>
          </a:stretch>
        </p:blipFill>
        <p:spPr>
          <a:xfrm>
            <a:off x="285754" y="1533061"/>
            <a:ext cx="4138613" cy="1449319"/>
          </a:xfrm>
        </p:spPr>
      </p:pic>
      <p:sp>
        <p:nvSpPr>
          <p:cNvPr id="14" name="Text Placeholder 3">
            <a:extLst>
              <a:ext uri="{FF2B5EF4-FFF2-40B4-BE49-F238E27FC236}">
                <a16:creationId xmlns:a16="http://schemas.microsoft.com/office/drawing/2014/main" id="{0C2C8E6D-F61A-C73A-DFBC-9AA261C781F7}"/>
              </a:ext>
            </a:extLst>
          </p:cNvPr>
          <p:cNvSpPr>
            <a:spLocks noGrp="1"/>
          </p:cNvSpPr>
          <p:nvPr>
            <p:ph type="body" sz="quarter" idx="11"/>
          </p:nvPr>
        </p:nvSpPr>
        <p:spPr>
          <a:xfrm>
            <a:off x="1207919" y="6491403"/>
            <a:ext cx="6093828" cy="261610"/>
          </a:xfrm>
        </p:spPr>
        <p:txBody>
          <a:bodyPr/>
          <a:lstStyle/>
          <a:p>
            <a:endParaRPr lang="en-US"/>
          </a:p>
        </p:txBody>
      </p:sp>
      <p:pic>
        <p:nvPicPr>
          <p:cNvPr id="13" name="Content Placeholder 12">
            <a:extLst>
              <a:ext uri="{FF2B5EF4-FFF2-40B4-BE49-F238E27FC236}">
                <a16:creationId xmlns:a16="http://schemas.microsoft.com/office/drawing/2014/main" id="{7C1C64B1-26D8-41C4-9B45-D636A6764890}"/>
              </a:ext>
            </a:extLst>
          </p:cNvPr>
          <p:cNvPicPr>
            <a:picLocks noGrp="1" noChangeAspect="1"/>
          </p:cNvPicPr>
          <p:nvPr>
            <p:ph idx="12"/>
          </p:nvPr>
        </p:nvPicPr>
        <p:blipFill>
          <a:blip r:embed="rId4"/>
          <a:stretch>
            <a:fillRect/>
          </a:stretch>
        </p:blipFill>
        <p:spPr>
          <a:xfrm>
            <a:off x="285750" y="4165601"/>
            <a:ext cx="4138613" cy="2025436"/>
          </a:xfrm>
        </p:spPr>
      </p:pic>
      <p:pic>
        <p:nvPicPr>
          <p:cNvPr id="17" name="Content Placeholder 16">
            <a:extLst>
              <a:ext uri="{FF2B5EF4-FFF2-40B4-BE49-F238E27FC236}">
                <a16:creationId xmlns:a16="http://schemas.microsoft.com/office/drawing/2014/main" id="{5B17CCAF-0EEC-8165-F1F0-589614D0A4BC}"/>
              </a:ext>
            </a:extLst>
          </p:cNvPr>
          <p:cNvPicPr>
            <a:picLocks noGrp="1" noChangeAspect="1"/>
          </p:cNvPicPr>
          <p:nvPr>
            <p:ph idx="14"/>
          </p:nvPr>
        </p:nvPicPr>
        <p:blipFill>
          <a:blip r:embed="rId5"/>
          <a:stretch>
            <a:fillRect/>
          </a:stretch>
        </p:blipFill>
        <p:spPr>
          <a:xfrm>
            <a:off x="4999878" y="4165600"/>
            <a:ext cx="3590832" cy="2122488"/>
          </a:xfrm>
        </p:spPr>
      </p:pic>
      <p:pic>
        <p:nvPicPr>
          <p:cNvPr id="5" name="Content Placeholder 4" descr="A screen shot of a computer code&#10;&#10;Description automatically generated with low confidence">
            <a:extLst>
              <a:ext uri="{FF2B5EF4-FFF2-40B4-BE49-F238E27FC236}">
                <a16:creationId xmlns:a16="http://schemas.microsoft.com/office/drawing/2014/main" id="{0A489271-D463-FB7D-C8F4-8ACF1E6EB5C6}"/>
              </a:ext>
            </a:extLst>
          </p:cNvPr>
          <p:cNvPicPr>
            <a:picLocks noGrp="1" noChangeAspect="1"/>
          </p:cNvPicPr>
          <p:nvPr>
            <p:ph type="pic" sz="quarter" idx="16"/>
          </p:nvPr>
        </p:nvPicPr>
        <p:blipFill>
          <a:blip r:embed="rId6"/>
          <a:stretch/>
        </p:blipFill>
        <p:spPr>
          <a:xfrm>
            <a:off x="4725593" y="1533061"/>
            <a:ext cx="4132659" cy="1394771"/>
          </a:xfrm>
          <a:noFill/>
        </p:spPr>
      </p:pic>
      <p:sp>
        <p:nvSpPr>
          <p:cNvPr id="24" name="Text Placeholder 9">
            <a:extLst>
              <a:ext uri="{FF2B5EF4-FFF2-40B4-BE49-F238E27FC236}">
                <a16:creationId xmlns:a16="http://schemas.microsoft.com/office/drawing/2014/main" id="{8B3F6F2D-D6B6-4068-5168-768C33CAFE83}"/>
              </a:ext>
            </a:extLst>
          </p:cNvPr>
          <p:cNvSpPr>
            <a:spLocks noGrp="1"/>
          </p:cNvSpPr>
          <p:nvPr>
            <p:ph type="body" sz="quarter" idx="18"/>
          </p:nvPr>
        </p:nvSpPr>
        <p:spPr>
          <a:xfrm>
            <a:off x="7301753" y="6512566"/>
            <a:ext cx="1130457" cy="219291"/>
          </a:xfrm>
        </p:spPr>
        <p:txBody>
          <a:bodyPr/>
          <a:lstStyle/>
          <a:p>
            <a:endParaRPr lang="en-US" dirty="0"/>
          </a:p>
        </p:txBody>
      </p:sp>
      <p:sp>
        <p:nvSpPr>
          <p:cNvPr id="2" name="Title 1">
            <a:extLst>
              <a:ext uri="{FF2B5EF4-FFF2-40B4-BE49-F238E27FC236}">
                <a16:creationId xmlns:a16="http://schemas.microsoft.com/office/drawing/2014/main" id="{732EA7F6-6275-42D1-5BD6-6EA4C7946502}"/>
              </a:ext>
            </a:extLst>
          </p:cNvPr>
          <p:cNvSpPr>
            <a:spLocks noGrp="1"/>
          </p:cNvSpPr>
          <p:nvPr>
            <p:ph type="title"/>
          </p:nvPr>
        </p:nvSpPr>
        <p:spPr>
          <a:xfrm>
            <a:off x="774291" y="11"/>
            <a:ext cx="8083480" cy="843717"/>
          </a:xfrm>
        </p:spPr>
        <p:txBody>
          <a:bodyPr anchor="ctr">
            <a:normAutofit/>
          </a:bodyPr>
          <a:lstStyle/>
          <a:p>
            <a:r>
              <a:rPr lang="en-US" dirty="0"/>
              <a:t>Predictions with a Sound Classifier Trained with PyTorch</a:t>
            </a:r>
          </a:p>
        </p:txBody>
      </p:sp>
    </p:spTree>
    <p:extLst>
      <p:ext uri="{BB962C8B-B14F-4D97-AF65-F5344CB8AC3E}">
        <p14:creationId xmlns:p14="http://schemas.microsoft.com/office/powerpoint/2010/main" val="19437869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D317B-C518-B7A0-4359-C272DACB9E3E}"/>
              </a:ext>
            </a:extLst>
          </p:cNvPr>
          <p:cNvSpPr>
            <a:spLocks noGrp="1"/>
          </p:cNvSpPr>
          <p:nvPr>
            <p:ph type="title"/>
          </p:nvPr>
        </p:nvSpPr>
        <p:spPr/>
        <p:txBody>
          <a:bodyPr/>
          <a:lstStyle/>
          <a:p>
            <a:r>
              <a:rPr lang="en-US" dirty="0"/>
              <a:t>Observations and Questions</a:t>
            </a:r>
          </a:p>
        </p:txBody>
      </p:sp>
      <p:sp>
        <p:nvSpPr>
          <p:cNvPr id="3" name="Content Placeholder 2">
            <a:extLst>
              <a:ext uri="{FF2B5EF4-FFF2-40B4-BE49-F238E27FC236}">
                <a16:creationId xmlns:a16="http://schemas.microsoft.com/office/drawing/2014/main" id="{4D0C5948-1594-9271-A2D0-A5EF041C3DE5}"/>
              </a:ext>
            </a:extLst>
          </p:cNvPr>
          <p:cNvSpPr>
            <a:spLocks noGrp="1"/>
          </p:cNvSpPr>
          <p:nvPr>
            <p:ph idx="1"/>
          </p:nvPr>
        </p:nvSpPr>
        <p:spPr/>
        <p:txBody>
          <a:bodyPr/>
          <a:lstStyle/>
          <a:p>
            <a:pPr>
              <a:buFont typeface="Arial" panose="020B0604020202020204" pitchFamily="34" charset="0"/>
              <a:buChar char="•"/>
            </a:pPr>
            <a:r>
              <a:rPr lang="en-US" dirty="0">
                <a:solidFill>
                  <a:srgbClr val="252525"/>
                </a:solidFill>
                <a:effectLst/>
              </a:rPr>
              <a:t>Why is the model only proficient in classifying children playing and dog barking sounds?</a:t>
            </a:r>
          </a:p>
          <a:p>
            <a:pPr marL="0" indent="0">
              <a:buNone/>
            </a:pPr>
            <a:endParaRPr lang="en-US" dirty="0">
              <a:solidFill>
                <a:srgbClr val="252525"/>
              </a:solidFill>
              <a:effectLst/>
            </a:endParaRPr>
          </a:p>
          <a:p>
            <a:pPr>
              <a:buFont typeface="Arial" panose="020B0604020202020204" pitchFamily="34" charset="0"/>
              <a:buChar char="•"/>
            </a:pPr>
            <a:r>
              <a:rPr lang="en-US" dirty="0">
                <a:solidFill>
                  <a:srgbClr val="252525"/>
                </a:solidFill>
                <a:effectLst/>
              </a:rPr>
              <a:t>Does training the model using the same method multiple times help, or do I have to change the code after each training session to see a difference?</a:t>
            </a:r>
          </a:p>
          <a:p>
            <a:pPr>
              <a:buFont typeface="Arial" panose="020B0604020202020204" pitchFamily="34" charset="0"/>
              <a:buChar char="•"/>
            </a:pPr>
            <a:endParaRPr lang="en-US" dirty="0">
              <a:solidFill>
                <a:srgbClr val="252525"/>
              </a:solidFill>
              <a:effectLst/>
            </a:endParaRPr>
          </a:p>
          <a:p>
            <a:pPr>
              <a:buFont typeface="Arial" panose="020B0604020202020204" pitchFamily="34" charset="0"/>
              <a:buChar char="•"/>
            </a:pPr>
            <a:r>
              <a:rPr lang="en-US" dirty="0">
                <a:solidFill>
                  <a:srgbClr val="252525"/>
                </a:solidFill>
                <a:effectLst/>
              </a:rPr>
              <a:t>Is the tensor signal information (input data) important?</a:t>
            </a:r>
          </a:p>
          <a:p>
            <a:pPr>
              <a:buFont typeface="Arial" panose="020B0604020202020204" pitchFamily="34" charset="0"/>
              <a:buChar char="•"/>
            </a:pPr>
            <a:endParaRPr lang="en-US" dirty="0">
              <a:solidFill>
                <a:srgbClr val="252525"/>
              </a:solidFill>
              <a:effectLst/>
            </a:endParaRPr>
          </a:p>
          <a:p>
            <a:pPr>
              <a:buFont typeface="Arial" panose="020B0604020202020204" pitchFamily="34" charset="0"/>
              <a:buChar char="•"/>
            </a:pPr>
            <a:r>
              <a:rPr lang="en-US" dirty="0">
                <a:solidFill>
                  <a:srgbClr val="252525"/>
                </a:solidFill>
                <a:effectLst/>
              </a:rPr>
              <a:t>Why were the training loss numbers so low given the numerous mistakes made in the model’s predictions?</a:t>
            </a:r>
          </a:p>
        </p:txBody>
      </p:sp>
    </p:spTree>
    <p:extLst>
      <p:ext uri="{BB962C8B-B14F-4D97-AF65-F5344CB8AC3E}">
        <p14:creationId xmlns:p14="http://schemas.microsoft.com/office/powerpoint/2010/main" val="2975011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693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chemeClr val="tx1"/>
          </a:solidFill>
        </a:ln>
      </a:spPr>
      <a:bodyPr lIns="45720" rIns="45720" rtlCol="0" anchor="ctr">
        <a:normAutofit fontScale="92500" lnSpcReduction="20000"/>
      </a:bodyPr>
      <a:lstStyle>
        <a:defPPr algn="ctr">
          <a:defRPr dirty="0" err="1" smtClean="0">
            <a:solidFill>
              <a:schemeClr val="tx1"/>
            </a:solidFill>
            <a:latin typeface="Gentona Book"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latin typeface="Gentona Book" pitchFamily="2" charset="77"/>
          </a:defRPr>
        </a:defPPr>
      </a:lstStyle>
    </a:txDef>
  </a:objectDefaults>
  <a:extraClrSchemeLst/>
  <a:extLst>
    <a:ext uri="{05A4C25C-085E-4340-85A3-A5531E510DB2}">
      <thm15:themeFamily xmlns:thm15="http://schemas.microsoft.com/office/thememl/2012/main" name="Presentation12" id="{48B37A77-3EF4-9941-A8E5-EB924710A769}" vid="{C326E940-DFE3-9C4B-BFAC-140ADAAE5C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8F02471-9075-4F0B-8154-F5ABB73F4BF0}">
  <we:reference id="4b785c87-866c-4bad-85d8-5d1ae467ac9a" version="3.9.1.0" store="EXCatalog" storeType="EXCatalog"/>
  <we:alternateReferences>
    <we:reference id="WA104381909" version="3.9.1.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1934</TotalTime>
  <Words>495</Words>
  <Application>Microsoft Office PowerPoint</Application>
  <PresentationFormat>On-screen Show (4:3)</PresentationFormat>
  <Paragraphs>50</Paragraphs>
  <Slides>9</Slides>
  <Notes>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 Black</vt:lpstr>
      <vt:lpstr>Söhne</vt:lpstr>
      <vt:lpstr>Wingdings</vt:lpstr>
      <vt:lpstr>Arial</vt:lpstr>
      <vt:lpstr>YouTube Sans</vt:lpstr>
      <vt:lpstr>Calibri</vt:lpstr>
      <vt:lpstr>Gentona Book</vt:lpstr>
      <vt:lpstr>Office Theme</vt:lpstr>
      <vt:lpstr>PyTorch Audio Presentation</vt:lpstr>
      <vt:lpstr>Pre-processing Audio for Deep Learning</vt:lpstr>
      <vt:lpstr>Implementing a CNN for Sound Classification</vt:lpstr>
      <vt:lpstr>Kernel Convolution</vt:lpstr>
      <vt:lpstr>Edge Detection</vt:lpstr>
      <vt:lpstr>Implementing a CNN for Sound Classification</vt:lpstr>
      <vt:lpstr>Predictions with a Sound Classifier Trained with PyTorch</vt:lpstr>
      <vt:lpstr>Observations and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COLLEGE</dc:title>
  <dc:creator>Logan,Allison</dc:creator>
  <cp:lastModifiedBy>Sayers, Zachary A.</cp:lastModifiedBy>
  <cp:revision>25</cp:revision>
  <dcterms:created xsi:type="dcterms:W3CDTF">2023-01-11T13:28:39Z</dcterms:created>
  <dcterms:modified xsi:type="dcterms:W3CDTF">2023-06-30T22:45:17Z</dcterms:modified>
</cp:coreProperties>
</file>