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04" r:id="rId2"/>
    <p:sldId id="302" r:id="rId3"/>
    <p:sldId id="312" r:id="rId4"/>
    <p:sldId id="306" r:id="rId5"/>
    <p:sldId id="309" r:id="rId6"/>
    <p:sldId id="310" r:id="rId7"/>
    <p:sldId id="308" r:id="rId8"/>
    <p:sldId id="307" r:id="rId9"/>
    <p:sldId id="313" r:id="rId10"/>
    <p:sldId id="305" r:id="rId11"/>
    <p:sldId id="311" r:id="rId12"/>
    <p:sldId id="256" r:id="rId13"/>
  </p:sldIdLst>
  <p:sldSz cx="9144000" cy="5143500" type="screen16x9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462C"/>
    <a:srgbClr val="FF4A21"/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85083" autoAdjust="0"/>
  </p:normalViewPr>
  <p:slideViewPr>
    <p:cSldViewPr snapToGrid="0" snapToObjects="1">
      <p:cViewPr varScale="1">
        <p:scale>
          <a:sx n="104" d="100"/>
          <a:sy n="104" d="100"/>
        </p:scale>
        <p:origin x="143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C6E28A-33A3-DB4F-9F93-D3B0C6596826}" type="datetimeFigureOut">
              <a:rPr lang="en-US"/>
              <a:pPr>
                <a:defRPr/>
              </a:pPr>
              <a:t>6/14/23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965ECB-F284-854D-818F-5BC971CC7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0F85DB7A-A5FF-C04A-A4AA-98B39292EA77}" type="datetimeFigureOut">
              <a:rPr lang="en-US"/>
              <a:pPr>
                <a:defRPr/>
              </a:pPr>
              <a:t>6/14/23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1A60B8F3-4DE0-044E-A0D2-83BDE6C7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4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1676188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095756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7672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2140561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560129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4942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1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5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7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21" y="2142597"/>
            <a:ext cx="7763657" cy="2611257"/>
          </a:xfrm>
        </p:spPr>
        <p:txBody>
          <a:bodyPr>
            <a:normAutofit/>
          </a:bodyPr>
          <a:lstStyle>
            <a:lvl1pPr>
              <a:defRPr sz="180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5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821" y="2583842"/>
            <a:ext cx="3657600" cy="2268251"/>
          </a:xfrm>
        </p:spPr>
        <p:txBody>
          <a:bodyPr>
            <a:normAutofit/>
          </a:bodyPr>
          <a:lstStyle>
            <a:lvl1pPr>
              <a:defRPr sz="180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6158" y="2583842"/>
            <a:ext cx="3657600" cy="2268251"/>
          </a:xfrm>
        </p:spPr>
        <p:txBody>
          <a:bodyPr>
            <a:normAutofit/>
          </a:bodyPr>
          <a:lstStyle>
            <a:lvl1pPr>
              <a:defRPr sz="1800" b="0" i="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21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6158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1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300D9-494A-0247-AA2A-551E518BA0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09" y="1524"/>
            <a:ext cx="914129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/>
          <a:srcRect b="90037"/>
          <a:stretch/>
        </p:blipFill>
        <p:spPr>
          <a:xfrm>
            <a:off x="0" y="0"/>
            <a:ext cx="9144000" cy="51241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9" r:id="rId2"/>
    <p:sldLayoutId id="2147484286" r:id="rId3"/>
    <p:sldLayoutId id="2147484285" r:id="rId4"/>
    <p:sldLayoutId id="2147484267" r:id="rId5"/>
    <p:sldLayoutId id="2147484269" r:id="rId6"/>
    <p:sldLayoutId id="2147484270" r:id="rId7"/>
    <p:sldLayoutId id="214748426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kern="1200">
          <a:solidFill>
            <a:schemeClr val="accent1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sz="2000"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RNNs &amp; LSTMs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71299" y="3560129"/>
            <a:ext cx="8272701" cy="581025"/>
          </a:xfrm>
        </p:spPr>
        <p:txBody>
          <a:bodyPr/>
          <a:lstStyle/>
          <a:p>
            <a:r>
              <a:rPr lang="en-US" dirty="0"/>
              <a:t>Alexander R. Webber</a:t>
            </a:r>
          </a:p>
        </p:txBody>
      </p:sp>
    </p:spTree>
    <p:extLst>
      <p:ext uri="{BB962C8B-B14F-4D97-AF65-F5344CB8AC3E}">
        <p14:creationId xmlns:p14="http://schemas.microsoft.com/office/powerpoint/2010/main" val="64915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8EE4AA-4C06-DBC9-DA6D-5685107B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0DF76-842B-A092-A3D0-8089DB5B8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71" y="1730862"/>
            <a:ext cx="4330657" cy="295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7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line, diagram, screenshot&#10;&#10;Description automatically generated">
            <a:extLst>
              <a:ext uri="{FF2B5EF4-FFF2-40B4-BE49-F238E27FC236}">
                <a16:creationId xmlns:a16="http://schemas.microsoft.com/office/drawing/2014/main" id="{A0AA53BD-1FCF-6BFC-283E-52011049A2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9619" y="1730862"/>
            <a:ext cx="4104761" cy="305165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6E7726-B787-82D4-54F9-DF2C1A12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LSTMs</a:t>
            </a:r>
          </a:p>
        </p:txBody>
      </p:sp>
    </p:spTree>
    <p:extLst>
      <p:ext uri="{BB962C8B-B14F-4D97-AF65-F5344CB8AC3E}">
        <p14:creationId xmlns:p14="http://schemas.microsoft.com/office/powerpoint/2010/main" val="196142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93821" y="1730863"/>
            <a:ext cx="7763657" cy="3022992"/>
          </a:xfrm>
        </p:spPr>
        <p:txBody>
          <a:bodyPr/>
          <a:lstStyle/>
          <a:p>
            <a:r>
              <a:rPr lang="en-US" dirty="0"/>
              <a:t>Feedforward networks are limited in their fixed neuron numbers</a:t>
            </a:r>
          </a:p>
          <a:p>
            <a:r>
              <a:rPr lang="en-US" dirty="0"/>
              <a:t>Does not allow for variable input and output sequences</a:t>
            </a:r>
          </a:p>
          <a:p>
            <a:r>
              <a:rPr lang="en-US" dirty="0"/>
              <a:t>Remembering things sequentially is helpful for 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17395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3A70C-B22C-E52D-27F5-3B2F03B1024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90CDE9-4285-0C0A-263E-9A428889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55" y="893853"/>
            <a:ext cx="8384487" cy="837009"/>
          </a:xfrm>
        </p:spPr>
        <p:txBody>
          <a:bodyPr/>
          <a:lstStyle/>
          <a:p>
            <a:r>
              <a:rPr lang="en-US" dirty="0"/>
              <a:t>Classical Feed-Forward Neural Network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701D75-44AE-90E8-6269-DEF436E9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32" y="1730862"/>
            <a:ext cx="3878735" cy="312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8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0D967B-18F9-EDCA-1604-D2C01F4B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RNNs Architecture</a:t>
            </a:r>
          </a:p>
        </p:txBody>
      </p:sp>
      <p:pic>
        <p:nvPicPr>
          <p:cNvPr id="8" name="Picture 7" descr="A picture containing text, rectangle, diagram, font&#10;&#10;Description automatically generated">
            <a:extLst>
              <a:ext uri="{FF2B5EF4-FFF2-40B4-BE49-F238E27FC236}">
                <a16:creationId xmlns:a16="http://schemas.microsoft.com/office/drawing/2014/main" id="{AA5B2121-BD79-7137-CA1B-AB0782CF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28198"/>
            <a:ext cx="7772400" cy="3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0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creenshot, diagram, text, line&#10;&#10;Description automatically generated">
            <a:extLst>
              <a:ext uri="{FF2B5EF4-FFF2-40B4-BE49-F238E27FC236}">
                <a16:creationId xmlns:a16="http://schemas.microsoft.com/office/drawing/2014/main" id="{3AE13FBE-077D-B28E-8F6A-A2C2E83D2B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8207" y="2081315"/>
            <a:ext cx="5567585" cy="261143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CDD3A-A3D6-8CA8-C72B-B2FA97CB775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0BDBAC-C542-5789-C29A-58994814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NLP Example</a:t>
            </a:r>
          </a:p>
        </p:txBody>
      </p:sp>
    </p:spTree>
    <p:extLst>
      <p:ext uri="{BB962C8B-B14F-4D97-AF65-F5344CB8AC3E}">
        <p14:creationId xmlns:p14="http://schemas.microsoft.com/office/powerpoint/2010/main" val="79244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37703D4D-D53B-4D2F-FDC0-0454DD1F11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03805" y="2217265"/>
            <a:ext cx="4936389" cy="261143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5866B-CB87-96D0-1ABE-D44CB7EDB64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CBA13-1D5F-C21D-5FB2-0D4B858A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Speech Labeling</a:t>
            </a:r>
          </a:p>
        </p:txBody>
      </p:sp>
    </p:spTree>
    <p:extLst>
      <p:ext uri="{BB962C8B-B14F-4D97-AF65-F5344CB8AC3E}">
        <p14:creationId xmlns:p14="http://schemas.microsoft.com/office/powerpoint/2010/main" val="149204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5C1E9E-1C60-A137-8AB3-02AA5433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NLP Example</a:t>
            </a:r>
          </a:p>
        </p:txBody>
      </p:sp>
      <p:pic>
        <p:nvPicPr>
          <p:cNvPr id="7" name="Content Placeholder 6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2451DDC8-1FB6-76F3-B53B-26BCCA2F17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63912" y="2002711"/>
            <a:ext cx="4816176" cy="2611438"/>
          </a:xfrm>
        </p:spPr>
      </p:pic>
    </p:spTree>
    <p:extLst>
      <p:ext uri="{BB962C8B-B14F-4D97-AF65-F5344CB8AC3E}">
        <p14:creationId xmlns:p14="http://schemas.microsoft.com/office/powerpoint/2010/main" val="303292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creenshot, diagram, circle&#10;&#10;Description automatically generated">
            <a:extLst>
              <a:ext uri="{FF2B5EF4-FFF2-40B4-BE49-F238E27FC236}">
                <a16:creationId xmlns:a16="http://schemas.microsoft.com/office/drawing/2014/main" id="{F8A4DF78-F0CB-FDDF-29DC-E066B93FEA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76926" y="2106920"/>
            <a:ext cx="4590148" cy="261143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5C1E9E-1C60-A137-8AB3-02AA5433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NLP Example</a:t>
            </a:r>
          </a:p>
        </p:txBody>
      </p:sp>
    </p:spTree>
    <p:extLst>
      <p:ext uri="{BB962C8B-B14F-4D97-AF65-F5344CB8AC3E}">
        <p14:creationId xmlns:p14="http://schemas.microsoft.com/office/powerpoint/2010/main" val="225788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A9811CB5-BA0D-2246-5D5F-F6073DF2AD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956" y="2546779"/>
            <a:ext cx="5054393" cy="186046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4A211D-37A8-8947-CAD4-9661D4071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LSTMs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170F9-9069-69EE-D87D-54DDDBB92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440" y="1813226"/>
            <a:ext cx="3129739" cy="32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21831"/>
      </p:ext>
    </p:extLst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Custom 7">
      <a:dk1>
        <a:sysClr val="windowText" lastClr="000000"/>
      </a:dk1>
      <a:lt1>
        <a:sysClr val="window" lastClr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7205</TotalTime>
  <Words>59</Words>
  <Application>Microsoft Macintosh PowerPoint</Application>
  <PresentationFormat>On-screen Show (16:9)</PresentationFormat>
  <Paragraphs>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Rockwell</vt:lpstr>
      <vt:lpstr>Wingdings</vt:lpstr>
      <vt:lpstr>PNE Theme Slide Deck</vt:lpstr>
      <vt:lpstr>RNNs &amp; LSTMs</vt:lpstr>
      <vt:lpstr>Introduction</vt:lpstr>
      <vt:lpstr>Classical Feed-Forward Neural Network</vt:lpstr>
      <vt:lpstr>RNNs Architecture</vt:lpstr>
      <vt:lpstr>Detailed NLP Example</vt:lpstr>
      <vt:lpstr>Parts of Speech Labeling</vt:lpstr>
      <vt:lpstr>Generative NLP Example</vt:lpstr>
      <vt:lpstr>Simple NLP Example</vt:lpstr>
      <vt:lpstr>Need for LSTMs</vt:lpstr>
      <vt:lpstr>LSTMs</vt:lpstr>
      <vt:lpstr>Detailed LSTMs</vt:lpstr>
      <vt:lpstr>PowerPoint Presentation</vt:lpstr>
    </vt:vector>
  </TitlesOfParts>
  <Company>UF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Performance Data</dc:title>
  <dc:creator>Cocherell,Teresa D</dc:creator>
  <cp:lastModifiedBy>Webber, Alexander R</cp:lastModifiedBy>
  <cp:revision>296</cp:revision>
  <cp:lastPrinted>2014-01-31T19:29:42Z</cp:lastPrinted>
  <dcterms:created xsi:type="dcterms:W3CDTF">2013-09-18T13:46:37Z</dcterms:created>
  <dcterms:modified xsi:type="dcterms:W3CDTF">2023-06-14T18:18:13Z</dcterms:modified>
</cp:coreProperties>
</file>