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3"/>
  </p:notesMasterIdLst>
  <p:sldIdLst>
    <p:sldId id="1488" r:id="rId5"/>
    <p:sldId id="1472" r:id="rId6"/>
    <p:sldId id="1490" r:id="rId7"/>
    <p:sldId id="1491" r:id="rId8"/>
    <p:sldId id="1489" r:id="rId9"/>
    <p:sldId id="1492" r:id="rId10"/>
    <p:sldId id="1494" r:id="rId11"/>
    <p:sldId id="1493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ntona Book" panose="00000800000000000000" charset="0"/>
      <p:regular r:id="rId18"/>
      <p:bold r:id="rId19"/>
      <p:italic r:id="rId20"/>
    </p:embeddedFont>
    <p:embeddedFont>
      <p:font typeface="Obviously Wide Bold" panose="020B0604020202020204" charset="0"/>
      <p:regular r:id="rId21"/>
      <p:bold r:id="rId22"/>
      <p:italic r:id="rId23"/>
      <p:boldItalic r:id="rId24"/>
    </p:embeddedFont>
    <p:embeddedFont>
      <p:font typeface="Obviously Wide Semi" panose="020B0604020202020204" charset="0"/>
      <p:regular r:id="rId25"/>
      <p:bold r:id="rId26"/>
      <p:italic r:id="rId27"/>
      <p:boldItalic r:id="rId28"/>
    </p:embeddedFont>
    <p:embeddedFont>
      <p:font typeface="Obviously Wide Thin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A5"/>
    <a:srgbClr val="ED7C24"/>
    <a:srgbClr val="EB8326"/>
    <a:srgbClr val="E98827"/>
    <a:srgbClr val="E7932D"/>
    <a:srgbClr val="E59930"/>
    <a:srgbClr val="E39F33"/>
    <a:srgbClr val="ED7E24"/>
    <a:srgbClr val="000000"/>
    <a:srgbClr val="EA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1795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1911-7B65-A44F-93E6-356E0048A6A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D10F1-7D42-A34F-BAC8-00C0AABB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Wertheim La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dark, day&#10;&#10;Description automatically generated">
            <a:extLst>
              <a:ext uri="{FF2B5EF4-FFF2-40B4-BE49-F238E27FC236}">
                <a16:creationId xmlns:a16="http://schemas.microsoft.com/office/drawing/2014/main" id="{F48D89E3-72DA-7C3B-6740-4CAA75112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34" y="1524"/>
            <a:ext cx="9148068" cy="68549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BE98D9-EFFA-24CC-D752-052741DC5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977" y="2969564"/>
            <a:ext cx="8608424" cy="743997"/>
          </a:xfrm>
        </p:spPr>
        <p:txBody>
          <a:bodyPr anchor="b" anchorCtr="0">
            <a:normAutofit/>
          </a:bodyPr>
          <a:lstStyle>
            <a:lvl1pPr>
              <a:defRPr sz="2400" b="1" i="0" spc="38" baseline="0">
                <a:solidFill>
                  <a:schemeClr val="bg1"/>
                </a:solidFill>
                <a:latin typeface="Obviously Wide Bold" pitchFamily="82" charset="77"/>
              </a:defRPr>
            </a:lvl1pPr>
          </a:lstStyle>
          <a:p>
            <a:pPr algn="l"/>
            <a:r>
              <a:rPr lang="en-US" dirty="0"/>
              <a:t>PRESENTATION TITLE (ALL CAPS)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A2B7E20-A784-753E-C02C-EA54679F88A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6978" y="3859713"/>
            <a:ext cx="8608219" cy="743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  <a:latin typeface="Gentona Book" pitchFamily="2" charset="77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E5FCC9A-18E4-5AF9-355C-DF0A41372F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6978" y="4749862"/>
            <a:ext cx="8608219" cy="103310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  <a:latin typeface="Gentona Book" pitchFamily="2" charset="77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Administrative Title</a:t>
            </a:r>
            <a:br>
              <a:rPr lang="en-US" dirty="0"/>
            </a:br>
            <a:r>
              <a:rPr lang="en-US" dirty="0"/>
              <a:t>Academic Title (Optional)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3D6B128-FBB1-FFA4-7B60-41AF173A47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970" y="130451"/>
            <a:ext cx="2470150" cy="9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for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2752-F04A-FE11-BBF0-F45CD4F75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8" baseline="0"/>
            </a:lvl1pPr>
          </a:lstStyle>
          <a:p>
            <a:r>
              <a:rPr lang="en-US" dirty="0"/>
              <a:t>CLICK TO EDIT QUAD CHART TITLE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201494-D9B1-10DB-B52A-822F8F06267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1311" y="1118840"/>
            <a:ext cx="7200900" cy="4800600"/>
            <a:chOff x="609280" y="945242"/>
            <a:chExt cx="10973120" cy="54923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BBB07B-4464-A3BC-B007-6898C6B7FDEA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280" y="945242"/>
              <a:ext cx="10972795" cy="54864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>
              <a:normAutofit/>
            </a:bodyPr>
            <a:lstStyle/>
            <a:p>
              <a:pPr algn="ctr"/>
              <a:endParaRPr lang="en-US" sz="1350" dirty="0" err="1">
                <a:solidFill>
                  <a:schemeClr val="tx1"/>
                </a:solidFill>
                <a:latin typeface="Gentona Book" pitchFamily="2" charset="77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1D903F7-D4C3-74D9-9986-735EAAFE5B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3694405"/>
              <a:ext cx="10972800" cy="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D968636-D021-94A1-F5A9-5C64639731E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951205"/>
              <a:ext cx="0" cy="54864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5427457-21F4-1058-48D6-7FB09B2FB206}"/>
              </a:ext>
            </a:extLst>
          </p:cNvPr>
          <p:cNvSpPr txBox="1"/>
          <p:nvPr userDrawn="1"/>
        </p:nvSpPr>
        <p:spPr>
          <a:xfrm>
            <a:off x="971098" y="5914228"/>
            <a:ext cx="5437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Gentona Book" pitchFamily="2" charset="77"/>
              </a:rPr>
              <a:t>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63337-E7BB-134D-08B0-B6002A4B259C}"/>
              </a:ext>
            </a:extLst>
          </p:cNvPr>
          <p:cNvSpPr txBox="1"/>
          <p:nvPr userDrawn="1"/>
        </p:nvSpPr>
        <p:spPr>
          <a:xfrm>
            <a:off x="7638268" y="5914228"/>
            <a:ext cx="5822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Gentona Book" pitchFamily="2" charset="77"/>
              </a:rPr>
              <a:t>HIGH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F5C04-40A0-5229-F4DF-09DF6229CB59}"/>
              </a:ext>
            </a:extLst>
          </p:cNvPr>
          <p:cNvSpPr txBox="1"/>
          <p:nvPr userDrawn="1"/>
        </p:nvSpPr>
        <p:spPr>
          <a:xfrm rot="16200000">
            <a:off x="541396" y="1320243"/>
            <a:ext cx="5822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Gentona Book" pitchFamily="2" charset="77"/>
              </a:rPr>
              <a:t>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FE3E8-9A7F-4E73-E007-C51FB09FC6E2}"/>
              </a:ext>
            </a:extLst>
          </p:cNvPr>
          <p:cNvSpPr txBox="1"/>
          <p:nvPr userDrawn="1"/>
        </p:nvSpPr>
        <p:spPr>
          <a:xfrm rot="16200000">
            <a:off x="560633" y="5415165"/>
            <a:ext cx="5437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Gentona Book" pitchFamily="2" charset="77"/>
              </a:rPr>
              <a:t>LOW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B2A994-7935-B05D-7232-7A537C58D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0322" y="5975112"/>
            <a:ext cx="3762665" cy="3592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Click to edit the MEASURE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5927FC2-5CC3-BC38-296D-E6D4B8074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841892" y="3391668"/>
            <a:ext cx="3348660" cy="277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>
              <a:buNone/>
              <a:defRPr lang="en-US" sz="1500" dirty="0"/>
            </a:lvl1pPr>
          </a:lstStyle>
          <a:p>
            <a:pPr marL="171450" lvl="0" indent="-171450" algn="ctr"/>
            <a:r>
              <a:rPr lang="en-US" dirty="0"/>
              <a:t>Click to edit the MEASURE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AEA73A6-651E-69AD-99B3-6B6C84BD28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0360" y="1114419"/>
            <a:ext cx="3601640" cy="36932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Action or Activity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7721F55-3950-2B5F-1F4D-00349E2665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0374" y="1114419"/>
            <a:ext cx="3601640" cy="36932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Action or Activity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42E54725-4E58-BF96-703E-6BE422BB8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0360" y="5543295"/>
            <a:ext cx="3601640" cy="36932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Action or Activity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3EAD869-F40D-E0E6-CD77-D551FBD5E2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374" y="5543295"/>
            <a:ext cx="3601640" cy="36932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Action or Activity</a:t>
            </a:r>
          </a:p>
        </p:txBody>
      </p:sp>
    </p:spTree>
    <p:extLst>
      <p:ext uri="{BB962C8B-B14F-4D97-AF65-F5344CB8AC3E}">
        <p14:creationId xmlns:p14="http://schemas.microsoft.com/office/powerpoint/2010/main" val="10502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ayer St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266E-F2F9-FF4C-991B-6C20BE34A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7334" y="1115887"/>
            <a:ext cx="5062975" cy="843717"/>
          </a:xfrm>
        </p:spPr>
        <p:txBody>
          <a:bodyPr/>
          <a:lstStyle>
            <a:lvl1pPr>
              <a:defRPr spc="38" baseline="0">
                <a:solidFill>
                  <a:srgbClr val="011FA3"/>
                </a:solidFill>
              </a:defRPr>
            </a:lvl1pPr>
          </a:lstStyle>
          <a:p>
            <a:r>
              <a:rPr lang="en-US" dirty="0"/>
              <a:t>CLICK TO EDIT 5-STACK TITLE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A95DA327-68F3-AE4F-51C5-F161954C5DE0}"/>
              </a:ext>
            </a:extLst>
          </p:cNvPr>
          <p:cNvSpPr/>
          <p:nvPr userDrawn="1"/>
        </p:nvSpPr>
        <p:spPr>
          <a:xfrm>
            <a:off x="285750" y="3804413"/>
            <a:ext cx="3254433" cy="1618488"/>
          </a:xfrm>
          <a:prstGeom prst="cube">
            <a:avLst>
              <a:gd name="adj" fmla="val 85739"/>
            </a:avLst>
          </a:prstGeom>
          <a:solidFill>
            <a:srgbClr val="E4A33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FD12B8-2026-900A-9125-109E520C17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7334" y="4976979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1</a:t>
            </a: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8DC99B74-3B34-E12A-049A-AC6E62DC0E92}"/>
              </a:ext>
            </a:extLst>
          </p:cNvPr>
          <p:cNvSpPr/>
          <p:nvPr userDrawn="1"/>
        </p:nvSpPr>
        <p:spPr>
          <a:xfrm>
            <a:off x="285750" y="3123453"/>
            <a:ext cx="3254433" cy="1618488"/>
          </a:xfrm>
          <a:prstGeom prst="cube">
            <a:avLst>
              <a:gd name="adj" fmla="val 85739"/>
            </a:avLst>
          </a:prstGeom>
          <a:solidFill>
            <a:srgbClr val="E5972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ACB57A7-EA49-F73B-C096-93B1997521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334" y="4298101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2</a:t>
            </a: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C9F70D02-3FF1-DAC8-684A-B23C6E446A86}"/>
              </a:ext>
            </a:extLst>
          </p:cNvPr>
          <p:cNvSpPr/>
          <p:nvPr userDrawn="1"/>
        </p:nvSpPr>
        <p:spPr>
          <a:xfrm>
            <a:off x="285750" y="2462392"/>
            <a:ext cx="3254433" cy="1618488"/>
          </a:xfrm>
          <a:prstGeom prst="cube">
            <a:avLst>
              <a:gd name="adj" fmla="val 85739"/>
            </a:avLst>
          </a:prstGeom>
          <a:solidFill>
            <a:srgbClr val="E88B2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CCED063-138D-9FC3-7A39-07F248F84B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67334" y="3637040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3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5AF4EC79-ECE1-AE89-4AD1-0031F9948BEC}"/>
              </a:ext>
            </a:extLst>
          </p:cNvPr>
          <p:cNvSpPr/>
          <p:nvPr userDrawn="1"/>
        </p:nvSpPr>
        <p:spPr>
          <a:xfrm>
            <a:off x="285750" y="1789953"/>
            <a:ext cx="3254433" cy="1618488"/>
          </a:xfrm>
          <a:prstGeom prst="cube">
            <a:avLst>
              <a:gd name="adj" fmla="val 85739"/>
            </a:avLst>
          </a:prstGeom>
          <a:solidFill>
            <a:srgbClr val="EA842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50762ECD-ED17-0A94-B170-E0DBBA2AD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7334" y="2964601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4</a:t>
            </a:r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DCCFBEC3-0A50-AD77-A409-B33DD4A1A37D}"/>
              </a:ext>
            </a:extLst>
          </p:cNvPr>
          <p:cNvSpPr/>
          <p:nvPr userDrawn="1"/>
        </p:nvSpPr>
        <p:spPr>
          <a:xfrm>
            <a:off x="285750" y="1120028"/>
            <a:ext cx="3254433" cy="1618488"/>
          </a:xfrm>
          <a:prstGeom prst="cube">
            <a:avLst>
              <a:gd name="adj" fmla="val 85739"/>
            </a:avLst>
          </a:prstGeom>
          <a:solidFill>
            <a:srgbClr val="ED7E24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A5753F21-603F-F5AB-F361-B82EB6A8C6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7334" y="2294676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699A7C3-D6A1-BE10-AED3-770E6C2E9013}"/>
              </a:ext>
            </a:extLst>
          </p:cNvPr>
          <p:cNvCxnSpPr>
            <a:stCxn id="40" idx="4"/>
            <a:endCxn id="41" idx="1"/>
          </p:cNvCxnSpPr>
          <p:nvPr userDrawn="1"/>
        </p:nvCxnSpPr>
        <p:spPr>
          <a:xfrm>
            <a:off x="2499427" y="2623111"/>
            <a:ext cx="1367908" cy="2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6625FE7-DCE0-536A-3A91-32A553EE8A69}"/>
              </a:ext>
            </a:extLst>
          </p:cNvPr>
          <p:cNvCxnSpPr>
            <a:cxnSpLocks/>
            <a:stCxn id="37" idx="4"/>
            <a:endCxn id="38" idx="1"/>
          </p:cNvCxnSpPr>
          <p:nvPr userDrawn="1"/>
        </p:nvCxnSpPr>
        <p:spPr>
          <a:xfrm>
            <a:off x="2499427" y="3293036"/>
            <a:ext cx="1367908" cy="2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5AEA048-BA51-8E85-CA49-8CD5C5B122A4}"/>
              </a:ext>
            </a:extLst>
          </p:cNvPr>
          <p:cNvCxnSpPr>
            <a:cxnSpLocks/>
            <a:stCxn id="34" idx="4"/>
            <a:endCxn id="35" idx="1"/>
          </p:cNvCxnSpPr>
          <p:nvPr userDrawn="1"/>
        </p:nvCxnSpPr>
        <p:spPr>
          <a:xfrm>
            <a:off x="2499427" y="3965474"/>
            <a:ext cx="1367908" cy="2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4584CA9-2FBC-0BBE-1DA1-4806C46A6E24}"/>
              </a:ext>
            </a:extLst>
          </p:cNvPr>
          <p:cNvCxnSpPr>
            <a:cxnSpLocks/>
            <a:stCxn id="24" idx="4"/>
            <a:endCxn id="25" idx="1"/>
          </p:cNvCxnSpPr>
          <p:nvPr userDrawn="1"/>
        </p:nvCxnSpPr>
        <p:spPr>
          <a:xfrm>
            <a:off x="2499427" y="4626536"/>
            <a:ext cx="1367908" cy="2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989CCD6-98D2-D038-1CE1-B939820D1EE4}"/>
              </a:ext>
            </a:extLst>
          </p:cNvPr>
          <p:cNvCxnSpPr>
            <a:cxnSpLocks/>
            <a:stCxn id="6" idx="4"/>
            <a:endCxn id="10" idx="1"/>
          </p:cNvCxnSpPr>
          <p:nvPr userDrawn="1"/>
        </p:nvCxnSpPr>
        <p:spPr>
          <a:xfrm>
            <a:off x="2499427" y="5307496"/>
            <a:ext cx="1367908" cy="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Layer St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41B59-A56A-818C-1B0A-75AE83D84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7333" y="405355"/>
            <a:ext cx="4990435" cy="91440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i="0" spc="38" baseline="0" dirty="0">
                <a:solidFill>
                  <a:srgbClr val="011FA3"/>
                </a:solidFill>
                <a:latin typeface="Obviously Wide Semi" pitchFamily="82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7-STACK TITLE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A95DA327-68F3-AE4F-51C5-F161954C5DE0}"/>
              </a:ext>
            </a:extLst>
          </p:cNvPr>
          <p:cNvSpPr/>
          <p:nvPr userDrawn="1"/>
        </p:nvSpPr>
        <p:spPr>
          <a:xfrm>
            <a:off x="285750" y="4479868"/>
            <a:ext cx="3254433" cy="1618488"/>
          </a:xfrm>
          <a:prstGeom prst="cube">
            <a:avLst>
              <a:gd name="adj" fmla="val 85739"/>
            </a:avLst>
          </a:prstGeom>
          <a:solidFill>
            <a:srgbClr val="E39F33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FD12B8-2026-900A-9125-109E520C17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7334" y="5652434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1</a:t>
            </a: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8DC99B74-3B34-E12A-049A-AC6E62DC0E92}"/>
              </a:ext>
            </a:extLst>
          </p:cNvPr>
          <p:cNvSpPr/>
          <p:nvPr userDrawn="1"/>
        </p:nvSpPr>
        <p:spPr>
          <a:xfrm>
            <a:off x="285750" y="3798908"/>
            <a:ext cx="3254433" cy="1618488"/>
          </a:xfrm>
          <a:prstGeom prst="cube">
            <a:avLst>
              <a:gd name="adj" fmla="val 85739"/>
            </a:avLst>
          </a:prstGeom>
          <a:solidFill>
            <a:srgbClr val="E5993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ACB57A7-EA49-F73B-C096-93B1997521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334" y="4973556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2</a:t>
            </a: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C9F70D02-3FF1-DAC8-684A-B23C6E446A86}"/>
              </a:ext>
            </a:extLst>
          </p:cNvPr>
          <p:cNvSpPr/>
          <p:nvPr userDrawn="1"/>
        </p:nvSpPr>
        <p:spPr>
          <a:xfrm>
            <a:off x="285750" y="3137847"/>
            <a:ext cx="3254433" cy="1618488"/>
          </a:xfrm>
          <a:prstGeom prst="cube">
            <a:avLst>
              <a:gd name="adj" fmla="val 85739"/>
            </a:avLst>
          </a:prstGeom>
          <a:solidFill>
            <a:srgbClr val="E7932D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CCED063-138D-9FC3-7A39-07F248F84B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67334" y="4312495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3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5AF4EC79-ECE1-AE89-4AD1-0031F9948BEC}"/>
              </a:ext>
            </a:extLst>
          </p:cNvPr>
          <p:cNvSpPr/>
          <p:nvPr userDrawn="1"/>
        </p:nvSpPr>
        <p:spPr>
          <a:xfrm>
            <a:off x="285750" y="2465408"/>
            <a:ext cx="3254433" cy="1618488"/>
          </a:xfrm>
          <a:prstGeom prst="cube">
            <a:avLst>
              <a:gd name="adj" fmla="val 85739"/>
            </a:avLst>
          </a:prstGeom>
          <a:solidFill>
            <a:srgbClr val="EA842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50762ECD-ED17-0A94-B170-E0DBBA2AD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7334" y="3640056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4</a:t>
            </a:r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DCCFBEC3-0A50-AD77-A409-B33DD4A1A37D}"/>
              </a:ext>
            </a:extLst>
          </p:cNvPr>
          <p:cNvSpPr/>
          <p:nvPr userDrawn="1"/>
        </p:nvSpPr>
        <p:spPr>
          <a:xfrm>
            <a:off x="285750" y="1795483"/>
            <a:ext cx="3254433" cy="1618488"/>
          </a:xfrm>
          <a:prstGeom prst="cube">
            <a:avLst>
              <a:gd name="adj" fmla="val 85739"/>
            </a:avLst>
          </a:prstGeom>
          <a:solidFill>
            <a:srgbClr val="E98827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A5753F21-603F-F5AB-F361-B82EB6A8C6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7334" y="2970131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699A7C3-D6A1-BE10-AED3-770E6C2E9013}"/>
              </a:ext>
            </a:extLst>
          </p:cNvPr>
          <p:cNvCxnSpPr>
            <a:stCxn id="40" idx="4"/>
            <a:endCxn id="41" idx="1"/>
          </p:cNvCxnSpPr>
          <p:nvPr userDrawn="1"/>
        </p:nvCxnSpPr>
        <p:spPr>
          <a:xfrm>
            <a:off x="2499427" y="3298566"/>
            <a:ext cx="1367908" cy="2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6625FE7-DCE0-536A-3A91-32A553EE8A69}"/>
              </a:ext>
            </a:extLst>
          </p:cNvPr>
          <p:cNvCxnSpPr>
            <a:cxnSpLocks/>
            <a:stCxn id="37" idx="4"/>
            <a:endCxn id="38" idx="1"/>
          </p:cNvCxnSpPr>
          <p:nvPr userDrawn="1"/>
        </p:nvCxnSpPr>
        <p:spPr>
          <a:xfrm>
            <a:off x="2499427" y="3968491"/>
            <a:ext cx="1367908" cy="2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5AEA048-BA51-8E85-CA49-8CD5C5B122A4}"/>
              </a:ext>
            </a:extLst>
          </p:cNvPr>
          <p:cNvCxnSpPr>
            <a:cxnSpLocks/>
            <a:stCxn id="34" idx="4"/>
            <a:endCxn id="35" idx="1"/>
          </p:cNvCxnSpPr>
          <p:nvPr userDrawn="1"/>
        </p:nvCxnSpPr>
        <p:spPr>
          <a:xfrm>
            <a:off x="2499427" y="4640930"/>
            <a:ext cx="1367908" cy="2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4584CA9-2FBC-0BBE-1DA1-4806C46A6E24}"/>
              </a:ext>
            </a:extLst>
          </p:cNvPr>
          <p:cNvCxnSpPr>
            <a:cxnSpLocks/>
            <a:stCxn id="24" idx="4"/>
            <a:endCxn id="25" idx="1"/>
          </p:cNvCxnSpPr>
          <p:nvPr userDrawn="1"/>
        </p:nvCxnSpPr>
        <p:spPr>
          <a:xfrm>
            <a:off x="2499427" y="5301991"/>
            <a:ext cx="1367908" cy="2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989CCD6-98D2-D038-1CE1-B939820D1EE4}"/>
              </a:ext>
            </a:extLst>
          </p:cNvPr>
          <p:cNvCxnSpPr>
            <a:cxnSpLocks/>
            <a:stCxn id="6" idx="4"/>
            <a:endCxn id="10" idx="1"/>
          </p:cNvCxnSpPr>
          <p:nvPr userDrawn="1"/>
        </p:nvCxnSpPr>
        <p:spPr>
          <a:xfrm>
            <a:off x="2499427" y="5982951"/>
            <a:ext cx="1367908" cy="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>
            <a:extLst>
              <a:ext uri="{FF2B5EF4-FFF2-40B4-BE49-F238E27FC236}">
                <a16:creationId xmlns:a16="http://schemas.microsoft.com/office/drawing/2014/main" id="{42065CC7-CA76-CA6A-BC1B-6194E6B32BA9}"/>
              </a:ext>
            </a:extLst>
          </p:cNvPr>
          <p:cNvSpPr/>
          <p:nvPr userDrawn="1"/>
        </p:nvSpPr>
        <p:spPr>
          <a:xfrm>
            <a:off x="285750" y="1132444"/>
            <a:ext cx="3254433" cy="1618488"/>
          </a:xfrm>
          <a:prstGeom prst="cube">
            <a:avLst>
              <a:gd name="adj" fmla="val 85739"/>
            </a:avLst>
          </a:prstGeom>
          <a:solidFill>
            <a:srgbClr val="EB832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8DEE50B-A2B6-AE9D-A672-80DA746D4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7334" y="2307092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6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06E268B-9CFA-CC33-CF9F-F522C9AA964E}"/>
              </a:ext>
            </a:extLst>
          </p:cNvPr>
          <p:cNvSpPr/>
          <p:nvPr userDrawn="1"/>
        </p:nvSpPr>
        <p:spPr>
          <a:xfrm>
            <a:off x="285750" y="462519"/>
            <a:ext cx="3254433" cy="1618488"/>
          </a:xfrm>
          <a:prstGeom prst="cube">
            <a:avLst>
              <a:gd name="adj" fmla="val 85739"/>
            </a:avLst>
          </a:prstGeom>
          <a:solidFill>
            <a:srgbClr val="ED7C24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B364CDD-2B17-5335-C800-D3E2D8AC4A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67334" y="1637167"/>
            <a:ext cx="4990436" cy="66145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Stack Layer 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B3D12-B5E4-DF16-8075-CC32967B9831}"/>
              </a:ext>
            </a:extLst>
          </p:cNvPr>
          <p:cNvCxnSpPr>
            <a:stCxn id="11" idx="4"/>
            <a:endCxn id="12" idx="1"/>
          </p:cNvCxnSpPr>
          <p:nvPr userDrawn="1"/>
        </p:nvCxnSpPr>
        <p:spPr>
          <a:xfrm>
            <a:off x="2499427" y="1965602"/>
            <a:ext cx="1367908" cy="2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779B92-EA6E-FB78-7ECB-13353CFCAD6D}"/>
              </a:ext>
            </a:extLst>
          </p:cNvPr>
          <p:cNvCxnSpPr>
            <a:cxnSpLocks/>
            <a:stCxn id="8" idx="4"/>
            <a:endCxn id="9" idx="1"/>
          </p:cNvCxnSpPr>
          <p:nvPr userDrawn="1"/>
        </p:nvCxnSpPr>
        <p:spPr>
          <a:xfrm>
            <a:off x="2499427" y="2635527"/>
            <a:ext cx="1367908" cy="2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2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F1F2-1EFD-1DE5-DFD9-D7F7F7EFEA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8" baseline="0"/>
            </a:lvl1pPr>
          </a:lstStyle>
          <a:p>
            <a:r>
              <a:rPr lang="en-US" dirty="0"/>
              <a:t>CLICK TO EDIT TITLE OF “X AT A GLANCE”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E541AF-5919-CED3-A880-9D662E393A55}"/>
              </a:ext>
            </a:extLst>
          </p:cNvPr>
          <p:cNvGrpSpPr/>
          <p:nvPr userDrawn="1"/>
        </p:nvGrpSpPr>
        <p:grpSpPr>
          <a:xfrm>
            <a:off x="276957" y="1125416"/>
            <a:ext cx="8570542" cy="4994031"/>
            <a:chOff x="184638" y="1125415"/>
            <a:chExt cx="12007362" cy="499403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AE6177-5AE5-E281-4336-74E5BAF7BBED}"/>
                </a:ext>
              </a:extLst>
            </p:cNvPr>
            <p:cNvCxnSpPr/>
            <p:nvPr/>
          </p:nvCxnSpPr>
          <p:spPr>
            <a:xfrm>
              <a:off x="184638" y="2790092"/>
              <a:ext cx="12007362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BF96C9A-D1BD-9B1D-BD91-38D6C1DF5643}"/>
                </a:ext>
              </a:extLst>
            </p:cNvPr>
            <p:cNvCxnSpPr/>
            <p:nvPr/>
          </p:nvCxnSpPr>
          <p:spPr>
            <a:xfrm>
              <a:off x="184638" y="1125415"/>
              <a:ext cx="12007362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0E6BFE-7CC1-9A9D-7109-95C505705A70}"/>
                </a:ext>
              </a:extLst>
            </p:cNvPr>
            <p:cNvCxnSpPr/>
            <p:nvPr/>
          </p:nvCxnSpPr>
          <p:spPr>
            <a:xfrm>
              <a:off x="184638" y="6119446"/>
              <a:ext cx="12007362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86BA4E-3C16-4580-3705-D2FC0A9971F2}"/>
                </a:ext>
              </a:extLst>
            </p:cNvPr>
            <p:cNvCxnSpPr/>
            <p:nvPr/>
          </p:nvCxnSpPr>
          <p:spPr>
            <a:xfrm>
              <a:off x="184638" y="4454769"/>
              <a:ext cx="12007362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DA0F6C-DFCD-B34D-3D79-8D4F96F4E03E}"/>
              </a:ext>
            </a:extLst>
          </p:cNvPr>
          <p:cNvCxnSpPr>
            <a:cxnSpLocks/>
          </p:cNvCxnSpPr>
          <p:nvPr userDrawn="1"/>
        </p:nvCxnSpPr>
        <p:spPr>
          <a:xfrm flipV="1">
            <a:off x="8592283" y="958530"/>
            <a:ext cx="0" cy="531917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920676-8808-BEB3-C076-1C665971994D}"/>
              </a:ext>
            </a:extLst>
          </p:cNvPr>
          <p:cNvCxnSpPr>
            <a:cxnSpLocks/>
          </p:cNvCxnSpPr>
          <p:nvPr userDrawn="1"/>
        </p:nvCxnSpPr>
        <p:spPr>
          <a:xfrm flipV="1">
            <a:off x="5897440" y="958530"/>
            <a:ext cx="0" cy="531917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E8FD06-E5F2-3AF6-FBD3-86586FA9B0EF}"/>
              </a:ext>
            </a:extLst>
          </p:cNvPr>
          <p:cNvCxnSpPr>
            <a:cxnSpLocks/>
          </p:cNvCxnSpPr>
          <p:nvPr userDrawn="1"/>
        </p:nvCxnSpPr>
        <p:spPr>
          <a:xfrm flipV="1">
            <a:off x="3202598" y="958530"/>
            <a:ext cx="0" cy="531917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005000-1433-E0CB-9D8B-3C0F48343452}"/>
              </a:ext>
            </a:extLst>
          </p:cNvPr>
          <p:cNvCxnSpPr>
            <a:cxnSpLocks/>
          </p:cNvCxnSpPr>
          <p:nvPr userDrawn="1"/>
        </p:nvCxnSpPr>
        <p:spPr>
          <a:xfrm flipV="1">
            <a:off x="507755" y="958530"/>
            <a:ext cx="0" cy="531917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2360BB-EE41-EF0A-7987-7FC6938C1C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206" y="1125539"/>
            <a:ext cx="2695575" cy="1663822"/>
          </a:xfrm>
        </p:spPr>
        <p:txBody>
          <a:bodyPr lIns="274320" tIns="274320" rIns="274320" bIns="274320" anchor="ctr" anchorCtr="0">
            <a:normAutofit/>
          </a:bodyPr>
          <a:lstStyle>
            <a:lvl1pPr marL="0" indent="0" algn="ctr">
              <a:buNone/>
              <a:defRPr sz="1500" b="0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ABC41EB4-74FA-78FA-781B-877DDFC05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2559" y="1125539"/>
            <a:ext cx="2695575" cy="1663822"/>
          </a:xfrm>
        </p:spPr>
        <p:txBody>
          <a:bodyPr lIns="274320" tIns="274320" rIns="274320" bIns="274320" anchor="ctr" anchorCtr="0">
            <a:normAutofit/>
          </a:bodyPr>
          <a:lstStyle>
            <a:lvl1pPr marL="0" indent="0" algn="ctr">
              <a:buNone/>
              <a:defRPr sz="1500" b="0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6538BAB6-E084-026C-9B60-521D705015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5887" y="1125539"/>
            <a:ext cx="2695575" cy="1663822"/>
          </a:xfrm>
        </p:spPr>
        <p:txBody>
          <a:bodyPr lIns="274320" tIns="274320" rIns="274320" bIns="274320" anchor="ctr" anchorCtr="0">
            <a:normAutofit/>
          </a:bodyPr>
          <a:lstStyle>
            <a:lvl1pPr marL="0" indent="0" algn="ctr">
              <a:buNone/>
              <a:defRPr sz="1500" b="0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31AC11D3-C7B1-ACFA-FC07-CF73BED4B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206" y="2793472"/>
            <a:ext cx="2695575" cy="1663822"/>
          </a:xfrm>
        </p:spPr>
        <p:txBody>
          <a:bodyPr lIns="274320" tIns="274320" rIns="274320" bIns="274320" anchor="ctr" anchorCtr="0">
            <a:normAutofit/>
          </a:bodyPr>
          <a:lstStyle>
            <a:lvl1pPr marL="0" indent="0" algn="ctr">
              <a:buNone/>
              <a:defRPr sz="1500" b="0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D0170E29-4C45-56D3-D97D-9C45E71EC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2559" y="2793472"/>
            <a:ext cx="2695575" cy="1663822"/>
          </a:xfrm>
        </p:spPr>
        <p:txBody>
          <a:bodyPr lIns="274320" tIns="274320" rIns="274320" bIns="274320" anchor="ctr" anchorCtr="0">
            <a:normAutofit/>
          </a:bodyPr>
          <a:lstStyle>
            <a:lvl1pPr marL="0" indent="0" algn="ctr">
              <a:buNone/>
              <a:defRPr sz="1500" b="0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A1106E0B-3C51-431E-2427-0D0F946FC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5887" y="2793472"/>
            <a:ext cx="2695575" cy="1663822"/>
          </a:xfrm>
        </p:spPr>
        <p:txBody>
          <a:bodyPr lIns="274320" tIns="274320" rIns="274320" bIns="274320" anchor="ctr" anchorCtr="0">
            <a:normAutofit/>
          </a:bodyPr>
          <a:lstStyle>
            <a:lvl1pPr marL="0" indent="0" algn="ctr">
              <a:buNone/>
              <a:defRPr sz="1500" b="0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D1D10764-E693-536C-9B62-CC78A04177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206" y="4461405"/>
            <a:ext cx="2695575" cy="1663822"/>
          </a:xfrm>
        </p:spPr>
        <p:txBody>
          <a:bodyPr lIns="274320" tIns="274320" rIns="274320" bIns="274320" anchor="ctr" anchorCtr="0">
            <a:normAutofit/>
          </a:bodyPr>
          <a:lstStyle>
            <a:lvl1pPr marL="0" indent="0" algn="ctr">
              <a:buNone/>
              <a:defRPr sz="1500" b="0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BE969C05-89E4-BEDA-B804-4590738BD9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2559" y="4461405"/>
            <a:ext cx="2695575" cy="1663822"/>
          </a:xfrm>
        </p:spPr>
        <p:txBody>
          <a:bodyPr lIns="274320" tIns="274320" rIns="274320" bIns="274320" anchor="ctr" anchorCtr="0">
            <a:normAutofit/>
          </a:bodyPr>
          <a:lstStyle>
            <a:lvl1pPr marL="0" indent="0" algn="ctr">
              <a:buNone/>
              <a:defRPr sz="1500" b="0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5ACF44A0-0B9C-8220-E7FD-82D1617244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887" y="4461405"/>
            <a:ext cx="2695575" cy="1663822"/>
          </a:xfrm>
        </p:spPr>
        <p:txBody>
          <a:bodyPr lIns="274320" tIns="274320" rIns="274320" bIns="274320" anchor="ctr" anchorCtr="0">
            <a:normAutofit/>
          </a:bodyPr>
          <a:lstStyle>
            <a:lvl1pPr marL="0" indent="0" algn="ctr">
              <a:buNone/>
              <a:defRPr sz="1500" b="0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</p:spTree>
    <p:extLst>
      <p:ext uri="{BB962C8B-B14F-4D97-AF65-F5344CB8AC3E}">
        <p14:creationId xmlns:p14="http://schemas.microsoft.com/office/powerpoint/2010/main" val="42745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s of 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4DAD5B5-0B74-B1C4-D1A5-5CD492FCBF20}"/>
              </a:ext>
            </a:extLst>
          </p:cNvPr>
          <p:cNvGrpSpPr/>
          <p:nvPr userDrawn="1"/>
        </p:nvGrpSpPr>
        <p:grpSpPr>
          <a:xfrm>
            <a:off x="281302" y="323005"/>
            <a:ext cx="8584058" cy="5870565"/>
            <a:chOff x="375070" y="323004"/>
            <a:chExt cx="11445410" cy="58705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773234-F5E3-40D2-11E5-315772E936E2}"/>
                </a:ext>
              </a:extLst>
            </p:cNvPr>
            <p:cNvGrpSpPr/>
            <p:nvPr/>
          </p:nvGrpSpPr>
          <p:grpSpPr>
            <a:xfrm>
              <a:off x="10890371" y="323004"/>
              <a:ext cx="930109" cy="5870565"/>
              <a:chOff x="10795320" y="323004"/>
              <a:chExt cx="930109" cy="5870565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2B29875-654B-65A0-5F73-4EE67D689E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6651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DEECDF9-A865-FF99-72D0-5F76F3FC3D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2300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5D81DF2-2B11-ED10-718D-FC18F469F875}"/>
                  </a:ext>
                </a:extLst>
              </p:cNvPr>
              <p:cNvCxnSpPr>
                <a:endCxn id="143" idx="3"/>
              </p:cNvCxnSpPr>
              <p:nvPr/>
            </p:nvCxnSpPr>
            <p:spPr>
              <a:xfrm flipV="1">
                <a:off x="10795320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8732248B-3447-F61A-7D24-CDD764C9C5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2D4B6EE-9317-18F5-A854-D577A8806B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191696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C9456A3-A7A3-038D-E107-095FB3E18A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187345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6F5E1E5-5F09-EF63-0983-E79D62F3F312}"/>
                  </a:ext>
                </a:extLst>
              </p:cNvPr>
              <p:cNvCxnSpPr>
                <a:endCxn id="147" idx="3"/>
              </p:cNvCxnSpPr>
              <p:nvPr/>
            </p:nvCxnSpPr>
            <p:spPr>
              <a:xfrm flipV="1">
                <a:off x="10795320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A706757A-F203-41E1-D4B4-7075490E89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B63C4F0-DE73-D93B-1609-9A2842437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46742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9B54057-322A-1F3E-2A0C-3927B0BD80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42391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808D1F64-2286-B470-F61E-70F34ECA37BD}"/>
                  </a:ext>
                </a:extLst>
              </p:cNvPr>
              <p:cNvCxnSpPr>
                <a:endCxn id="151" idx="3"/>
              </p:cNvCxnSpPr>
              <p:nvPr/>
            </p:nvCxnSpPr>
            <p:spPr>
              <a:xfrm flipV="1">
                <a:off x="10795320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973E279-C7C0-E13C-05BD-213B7CC786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848E4D7-222E-41A5-2D50-03DD1568CA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501787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F6F7DF27-DB6A-13FC-0465-3C765C7658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497436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2D336CE4-7971-E47E-A7A3-AD179732CC34}"/>
                  </a:ext>
                </a:extLst>
              </p:cNvPr>
              <p:cNvCxnSpPr>
                <a:endCxn id="155" idx="3"/>
              </p:cNvCxnSpPr>
              <p:nvPr/>
            </p:nvCxnSpPr>
            <p:spPr>
              <a:xfrm flipV="1">
                <a:off x="10795320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69EB12B-529E-3AAB-F01F-6145F19D9B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4F76DE-4117-D5DB-52BA-278684CAABDA}"/>
                </a:ext>
              </a:extLst>
            </p:cNvPr>
            <p:cNvGrpSpPr/>
            <p:nvPr/>
          </p:nvGrpSpPr>
          <p:grpSpPr>
            <a:xfrm>
              <a:off x="9575961" y="323004"/>
              <a:ext cx="930109" cy="5870565"/>
              <a:chOff x="10795320" y="323004"/>
              <a:chExt cx="930109" cy="5870565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F998D19-B6F0-FA21-8569-07EF6528D0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6651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F0D2626-34D0-B80B-8386-17176409BF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2300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FFA3317-E908-4808-1623-7A92969B5C90}"/>
                  </a:ext>
                </a:extLst>
              </p:cNvPr>
              <p:cNvCxnSpPr>
                <a:endCxn id="127" idx="3"/>
              </p:cNvCxnSpPr>
              <p:nvPr/>
            </p:nvCxnSpPr>
            <p:spPr>
              <a:xfrm flipV="1">
                <a:off x="10795320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208C970-FE87-B3D6-BA00-A373A843A0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7660F17E-DF23-7A28-6AB6-4D22C93A95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191696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D91508C-9D90-331F-C991-4DC10ED4D9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187345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5621EC27-1F8B-04F7-36E8-CE5F2D0A657D}"/>
                  </a:ext>
                </a:extLst>
              </p:cNvPr>
              <p:cNvCxnSpPr>
                <a:endCxn id="131" idx="3"/>
              </p:cNvCxnSpPr>
              <p:nvPr/>
            </p:nvCxnSpPr>
            <p:spPr>
              <a:xfrm flipV="1">
                <a:off x="10795320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1F64AA00-4DA5-B02E-B0AE-6729CCCA85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C338FBC-0892-77E2-7EB3-E57A79BF6B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46742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5FFD9814-A04F-4BDB-F683-A0C855853C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42391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415AEEF-6A69-FF18-DAAF-5922A957DE48}"/>
                  </a:ext>
                </a:extLst>
              </p:cNvPr>
              <p:cNvCxnSpPr>
                <a:endCxn id="135" idx="3"/>
              </p:cNvCxnSpPr>
              <p:nvPr/>
            </p:nvCxnSpPr>
            <p:spPr>
              <a:xfrm flipV="1">
                <a:off x="10795320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C9EA5DE1-06E6-5DAE-FF5E-3B3446A5AF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453420D-B02A-8CDA-7FF7-0359EB6C36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501787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178B9E7-B747-B3AF-913A-041FBD356A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497436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D2B1DF9B-2E92-9E22-E129-7F03EE5A51B9}"/>
                  </a:ext>
                </a:extLst>
              </p:cNvPr>
              <p:cNvCxnSpPr>
                <a:endCxn id="139" idx="3"/>
              </p:cNvCxnSpPr>
              <p:nvPr/>
            </p:nvCxnSpPr>
            <p:spPr>
              <a:xfrm flipV="1">
                <a:off x="10795320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233505E7-120D-5E56-F02A-D57636F559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B100C0-2104-7C04-E5B0-334977F5B1BD}"/>
                </a:ext>
              </a:extLst>
            </p:cNvPr>
            <p:cNvGrpSpPr/>
            <p:nvPr/>
          </p:nvGrpSpPr>
          <p:grpSpPr>
            <a:xfrm>
              <a:off x="8261548" y="323004"/>
              <a:ext cx="930109" cy="5870565"/>
              <a:chOff x="10795320" y="323004"/>
              <a:chExt cx="930109" cy="587056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72784EF-AD92-03EA-E024-82CF82EE7A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6651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2D2D140-D40A-3B64-A5C8-45ABD7D3BA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2300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CA71605-856F-0FE6-EF0C-0C4992554206}"/>
                  </a:ext>
                </a:extLst>
              </p:cNvPr>
              <p:cNvCxnSpPr>
                <a:endCxn id="111" idx="3"/>
              </p:cNvCxnSpPr>
              <p:nvPr/>
            </p:nvCxnSpPr>
            <p:spPr>
              <a:xfrm flipV="1">
                <a:off x="10795320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DAE3654F-5F06-201A-3771-A0ACB7616A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6482DA8-2BFD-D2F6-75CF-1957B36097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191696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36318D9-7E47-89AD-5FC7-9F59DC777B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187345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0F860F3-34AE-5F1F-0F8F-05FD10E4610A}"/>
                  </a:ext>
                </a:extLst>
              </p:cNvPr>
              <p:cNvCxnSpPr>
                <a:endCxn id="115" idx="3"/>
              </p:cNvCxnSpPr>
              <p:nvPr/>
            </p:nvCxnSpPr>
            <p:spPr>
              <a:xfrm flipV="1">
                <a:off x="10795320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247CF60E-14E1-4D78-7ED0-BFE5E0668C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05A228D9-19BE-2C64-C847-D4921153C0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46742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3E77D06-045A-C7A3-5FDF-7320078FC0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42391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2972981-0263-C0D3-9904-D4F0C5CE0045}"/>
                  </a:ext>
                </a:extLst>
              </p:cNvPr>
              <p:cNvCxnSpPr>
                <a:endCxn id="119" idx="3"/>
              </p:cNvCxnSpPr>
              <p:nvPr/>
            </p:nvCxnSpPr>
            <p:spPr>
              <a:xfrm flipV="1">
                <a:off x="10795320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54ED4E4-FBF2-CF48-881B-285CED79FF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E0731A16-D12C-55C6-32D3-29017A9012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501787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92976AA-3578-C21D-027B-E54C2CC596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497436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AE660B3D-631B-CADC-CBF4-D6FD57224BFF}"/>
                  </a:ext>
                </a:extLst>
              </p:cNvPr>
              <p:cNvCxnSpPr>
                <a:endCxn id="123" idx="3"/>
              </p:cNvCxnSpPr>
              <p:nvPr/>
            </p:nvCxnSpPr>
            <p:spPr>
              <a:xfrm flipV="1">
                <a:off x="10795320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6895355-A7D1-F72F-0FA3-8765037E35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E4E4FF0-99CC-ECDB-6416-495BF7510FAB}"/>
                </a:ext>
              </a:extLst>
            </p:cNvPr>
            <p:cNvGrpSpPr/>
            <p:nvPr/>
          </p:nvGrpSpPr>
          <p:grpSpPr>
            <a:xfrm>
              <a:off x="6947135" y="323004"/>
              <a:ext cx="930109" cy="5870565"/>
              <a:chOff x="10795320" y="323004"/>
              <a:chExt cx="930109" cy="5870565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7135B8D-B142-DFE6-D2B9-54EAEFEB94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6651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D94DEEA-3276-DBCF-857C-106001037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2300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F9FD790-A72E-B62B-A888-CDABAAC6D122}"/>
                  </a:ext>
                </a:extLst>
              </p:cNvPr>
              <p:cNvCxnSpPr>
                <a:endCxn id="95" idx="3"/>
              </p:cNvCxnSpPr>
              <p:nvPr/>
            </p:nvCxnSpPr>
            <p:spPr>
              <a:xfrm flipV="1">
                <a:off x="10795320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9FB79B8-F3DA-FD93-33ED-2420BBF42E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0982BF7-9DED-962C-8301-A56CC9FAC5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191696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6A9E52D-4611-E7BF-200A-7044BE1CBA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187345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0D267BC-82F2-9AC0-3380-880927C2D8AD}"/>
                  </a:ext>
                </a:extLst>
              </p:cNvPr>
              <p:cNvCxnSpPr>
                <a:endCxn id="99" idx="3"/>
              </p:cNvCxnSpPr>
              <p:nvPr/>
            </p:nvCxnSpPr>
            <p:spPr>
              <a:xfrm flipV="1">
                <a:off x="10795320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B238848-3AC7-F047-9066-32DC9D336D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2C406906-2763-3FA4-1C12-91C74CCBA4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46742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057818C-864D-1A0B-CF77-D750E40D22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42391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491AFB6-E68D-D0F1-BD27-A3579B011387}"/>
                  </a:ext>
                </a:extLst>
              </p:cNvPr>
              <p:cNvCxnSpPr>
                <a:endCxn id="103" idx="3"/>
              </p:cNvCxnSpPr>
              <p:nvPr/>
            </p:nvCxnSpPr>
            <p:spPr>
              <a:xfrm flipV="1">
                <a:off x="10795320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E255A33-6304-3505-13CA-34479A07E7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DD04706-6006-B3F3-1A59-7338E77FB0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501787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ADFB814-D4C8-7D11-0188-43C7FC564C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497436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4BEB13E-818D-04D9-19AD-E2CBE39807A7}"/>
                  </a:ext>
                </a:extLst>
              </p:cNvPr>
              <p:cNvCxnSpPr>
                <a:endCxn id="107" idx="3"/>
              </p:cNvCxnSpPr>
              <p:nvPr/>
            </p:nvCxnSpPr>
            <p:spPr>
              <a:xfrm flipV="1">
                <a:off x="10795320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7B39CC3-6467-DEE3-16F8-D0558D9717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B7006C-FDC7-A249-9B97-FB46B9602EB7}"/>
                </a:ext>
              </a:extLst>
            </p:cNvPr>
            <p:cNvGrpSpPr/>
            <p:nvPr/>
          </p:nvGrpSpPr>
          <p:grpSpPr>
            <a:xfrm>
              <a:off x="5632722" y="323004"/>
              <a:ext cx="930109" cy="5870565"/>
              <a:chOff x="10795320" y="323004"/>
              <a:chExt cx="930109" cy="5870565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9E3BA0E-0274-F727-01B2-3257472EC0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6651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E263FA4-DAC4-5E45-7A55-3F1C0A6096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2300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E028C4BF-CEC2-A91F-1927-84C070111404}"/>
                  </a:ext>
                </a:extLst>
              </p:cNvPr>
              <p:cNvCxnSpPr>
                <a:endCxn id="79" idx="3"/>
              </p:cNvCxnSpPr>
              <p:nvPr/>
            </p:nvCxnSpPr>
            <p:spPr>
              <a:xfrm flipV="1">
                <a:off x="10795320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FD764E1-4B7C-30C0-B72D-176E63712E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97E193A-D245-825F-729D-CA531CB7AD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191696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B519964-A5C5-242E-C3ED-81C2BE85A1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187345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3C5166A-7B20-0FCC-60AC-E89D3E14F5CE}"/>
                  </a:ext>
                </a:extLst>
              </p:cNvPr>
              <p:cNvCxnSpPr>
                <a:endCxn id="83" idx="3"/>
              </p:cNvCxnSpPr>
              <p:nvPr/>
            </p:nvCxnSpPr>
            <p:spPr>
              <a:xfrm flipV="1">
                <a:off x="10795320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E726EA3-65E2-EA6D-EB93-F2952ABB4B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1D231BB-1F81-1011-C4FD-6BFE0814D7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46742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E219C6C-C0B8-101B-A563-A97A4B1E44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42391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186350E-D424-3920-C85E-6C388F3A6ED4}"/>
                  </a:ext>
                </a:extLst>
              </p:cNvPr>
              <p:cNvCxnSpPr>
                <a:endCxn id="87" idx="3"/>
              </p:cNvCxnSpPr>
              <p:nvPr/>
            </p:nvCxnSpPr>
            <p:spPr>
              <a:xfrm flipV="1">
                <a:off x="10795320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0FE0FA06-F3F7-E937-922F-0B982D6527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2A37930-5BB1-9143-4B0E-E8FF4FF9FF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501787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6397B3B-B67E-1D20-1661-0439DBECBD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497436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BCBF8937-C2B3-E5A8-B905-2F78F0EA039D}"/>
                  </a:ext>
                </a:extLst>
              </p:cNvPr>
              <p:cNvCxnSpPr>
                <a:endCxn id="91" idx="3"/>
              </p:cNvCxnSpPr>
              <p:nvPr/>
            </p:nvCxnSpPr>
            <p:spPr>
              <a:xfrm flipV="1">
                <a:off x="10795320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0BC68BB1-2F76-7FAC-6CB7-9F7792C6C7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5E107CC-2AE5-E588-469F-30FCFF71F909}"/>
                </a:ext>
              </a:extLst>
            </p:cNvPr>
            <p:cNvGrpSpPr/>
            <p:nvPr/>
          </p:nvGrpSpPr>
          <p:grpSpPr>
            <a:xfrm>
              <a:off x="4318309" y="323004"/>
              <a:ext cx="930109" cy="5870565"/>
              <a:chOff x="10795320" y="323004"/>
              <a:chExt cx="930109" cy="5870565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CE6FACE-5A4F-8D8B-4C69-344F4A0061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6651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8E37414-F94B-2D5D-E7DE-2806A04520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2300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C245EE6-D29B-96FC-AD21-D2EE068158E9}"/>
                  </a:ext>
                </a:extLst>
              </p:cNvPr>
              <p:cNvCxnSpPr>
                <a:endCxn id="63" idx="3"/>
              </p:cNvCxnSpPr>
              <p:nvPr/>
            </p:nvCxnSpPr>
            <p:spPr>
              <a:xfrm flipV="1">
                <a:off x="10795320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1DA6C0D-74DF-F5B8-01BD-DB365FE947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5B2F5B6-C9C6-5E55-35E0-C28762BE71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191696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073A151-5364-4C69-89AA-1746AEEAE1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187345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4F44F18-572E-7E62-0946-9B62186189BB}"/>
                  </a:ext>
                </a:extLst>
              </p:cNvPr>
              <p:cNvCxnSpPr>
                <a:endCxn id="67" idx="3"/>
              </p:cNvCxnSpPr>
              <p:nvPr/>
            </p:nvCxnSpPr>
            <p:spPr>
              <a:xfrm flipV="1">
                <a:off x="10795320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A66988D-420B-B775-9DFE-7104BBB8FE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B483B21-6573-8109-8711-EB8A42221F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46742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4B92473-1DAD-84A0-6584-16545080D2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42391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C30BB34-8761-FBA1-33A5-AC0838A18BA1}"/>
                  </a:ext>
                </a:extLst>
              </p:cNvPr>
              <p:cNvCxnSpPr>
                <a:endCxn id="71" idx="3"/>
              </p:cNvCxnSpPr>
              <p:nvPr/>
            </p:nvCxnSpPr>
            <p:spPr>
              <a:xfrm flipV="1">
                <a:off x="10795320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CD00BD8-74DE-A3D1-430C-D7B4BBD8E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8003DE4-027C-347B-4F19-0640FF73EC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501787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45E1AE4-2D0C-C322-49D0-A4CC8BCF84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497436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EA00637-41C1-DFF1-0795-896825D373AE}"/>
                  </a:ext>
                </a:extLst>
              </p:cNvPr>
              <p:cNvCxnSpPr>
                <a:endCxn id="75" idx="3"/>
              </p:cNvCxnSpPr>
              <p:nvPr/>
            </p:nvCxnSpPr>
            <p:spPr>
              <a:xfrm flipV="1">
                <a:off x="10795320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EF6752D-2163-2F0B-16B8-DA4002D6B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31062B-3B3A-7830-CB7F-7CC5A1DD4DF5}"/>
                </a:ext>
              </a:extLst>
            </p:cNvPr>
            <p:cNvGrpSpPr/>
            <p:nvPr/>
          </p:nvGrpSpPr>
          <p:grpSpPr>
            <a:xfrm>
              <a:off x="3003896" y="323004"/>
              <a:ext cx="930109" cy="5870565"/>
              <a:chOff x="10795320" y="323004"/>
              <a:chExt cx="930109" cy="5870565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511E5F8-F26A-EF30-5F19-D908D6800E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6651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B8DEC5B-A4CD-6CB9-170E-DD496F701E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2300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DB8AE8F-9550-B97A-FF44-6A110E42C3A6}"/>
                  </a:ext>
                </a:extLst>
              </p:cNvPr>
              <p:cNvCxnSpPr>
                <a:endCxn id="47" idx="3"/>
              </p:cNvCxnSpPr>
              <p:nvPr/>
            </p:nvCxnSpPr>
            <p:spPr>
              <a:xfrm flipV="1">
                <a:off x="10795320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7936ADC-A688-7220-040D-8B416FDE24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296C763-5D7B-EB09-3A3F-9CD5EB8CA4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191696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D88830E-058D-1022-8BAC-7F1E739F0C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187345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77FD0BA-BC30-4BF8-4C70-99C5EE789935}"/>
                  </a:ext>
                </a:extLst>
              </p:cNvPr>
              <p:cNvCxnSpPr>
                <a:endCxn id="51" idx="3"/>
              </p:cNvCxnSpPr>
              <p:nvPr/>
            </p:nvCxnSpPr>
            <p:spPr>
              <a:xfrm flipV="1">
                <a:off x="10795320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7162971-7842-EE86-2DF3-4B36377DA0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8A51EC9-B355-ACF8-4973-B4CE8C3079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46742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5A7877A-8A8A-EEBB-5561-3218D15DD5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42391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48728F7-2273-C109-D407-21BFD73DBFCC}"/>
                  </a:ext>
                </a:extLst>
              </p:cNvPr>
              <p:cNvCxnSpPr>
                <a:endCxn id="55" idx="3"/>
              </p:cNvCxnSpPr>
              <p:nvPr/>
            </p:nvCxnSpPr>
            <p:spPr>
              <a:xfrm flipV="1">
                <a:off x="10795320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DFAAA58-2F3E-D4CC-8FE4-DA494999CC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B047D7C-379C-3B71-2A99-E9A1DC9B1B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501787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B352A78-F62C-A2D9-7814-672EBAE35A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497436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D784037-A36A-AA7A-23E3-7C24E64636CB}"/>
                  </a:ext>
                </a:extLst>
              </p:cNvPr>
              <p:cNvCxnSpPr>
                <a:endCxn id="59" idx="3"/>
              </p:cNvCxnSpPr>
              <p:nvPr/>
            </p:nvCxnSpPr>
            <p:spPr>
              <a:xfrm flipV="1">
                <a:off x="10795320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7B4CE22-C0AB-B70F-8B59-76DF81DB4A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7F01F36-8B7B-1455-C379-D19556A480C3}"/>
                </a:ext>
              </a:extLst>
            </p:cNvPr>
            <p:cNvGrpSpPr/>
            <p:nvPr/>
          </p:nvGrpSpPr>
          <p:grpSpPr>
            <a:xfrm>
              <a:off x="1689483" y="323004"/>
              <a:ext cx="930109" cy="5870565"/>
              <a:chOff x="10795320" y="323004"/>
              <a:chExt cx="930109" cy="587056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FACDFA6-28B6-1E19-A1D8-8CE2444509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6651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608F22-D383-3DFD-A1DF-C5E1846DE4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2300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7102B9F-54E2-5C1F-1FB5-02DC9AC47748}"/>
                  </a:ext>
                </a:extLst>
              </p:cNvPr>
              <p:cNvCxnSpPr>
                <a:endCxn id="31" idx="3"/>
              </p:cNvCxnSpPr>
              <p:nvPr/>
            </p:nvCxnSpPr>
            <p:spPr>
              <a:xfrm flipV="1">
                <a:off x="10795320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740C722-2357-81D4-183E-8A03BF9B05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F52CF7D-45B5-CFF6-DDD4-C08E411145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191696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DE114A1-F6BA-53EC-5462-D289147DD5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187345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EB929AF-8DE0-04B1-C403-D08BA8C10188}"/>
                  </a:ext>
                </a:extLst>
              </p:cNvPr>
              <p:cNvCxnSpPr>
                <a:endCxn id="35" idx="3"/>
              </p:cNvCxnSpPr>
              <p:nvPr/>
            </p:nvCxnSpPr>
            <p:spPr>
              <a:xfrm flipV="1">
                <a:off x="10795320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E972E2-3DAE-8318-207C-4406E9852E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AE39C27-BD0A-A6B2-22F9-1E61056D47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46742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BDC11D-3178-65F4-361C-BB61D25746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42391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058C8EF-7AF3-CC27-030B-3B1D922B8B6F}"/>
                  </a:ext>
                </a:extLst>
              </p:cNvPr>
              <p:cNvCxnSpPr>
                <a:endCxn id="39" idx="3"/>
              </p:cNvCxnSpPr>
              <p:nvPr/>
            </p:nvCxnSpPr>
            <p:spPr>
              <a:xfrm flipV="1">
                <a:off x="10795320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5C3DA41-A44D-A513-2454-6934991FBC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C69BD66-0BEB-5E71-6F56-7E38575901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501787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359AE5E-A4FD-44A0-9375-CE420CF9B6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497436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43C1298-4957-9E14-E288-925C2D041E46}"/>
                  </a:ext>
                </a:extLst>
              </p:cNvPr>
              <p:cNvCxnSpPr>
                <a:endCxn id="43" idx="3"/>
              </p:cNvCxnSpPr>
              <p:nvPr/>
            </p:nvCxnSpPr>
            <p:spPr>
              <a:xfrm flipV="1">
                <a:off x="10795320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AA2C8A2-A3E0-B4DB-FAC6-6CF2ED8FA9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71D334-5313-AEBC-A96D-F68A9118F69C}"/>
                </a:ext>
              </a:extLst>
            </p:cNvPr>
            <p:cNvGrpSpPr/>
            <p:nvPr/>
          </p:nvGrpSpPr>
          <p:grpSpPr>
            <a:xfrm>
              <a:off x="375070" y="323004"/>
              <a:ext cx="930109" cy="5870565"/>
              <a:chOff x="10795320" y="323004"/>
              <a:chExt cx="930109" cy="587056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1EDD76-F2CD-4B92-CAA4-0090E226EA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6651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01880A-CE7C-0359-2FE0-EAA01CF5B5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2300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E667102-CECE-8E40-FA53-7A7395E17A54}"/>
                  </a:ext>
                </a:extLst>
              </p:cNvPr>
              <p:cNvCxnSpPr>
                <a:endCxn id="15" idx="3"/>
              </p:cNvCxnSpPr>
              <p:nvPr/>
            </p:nvCxnSpPr>
            <p:spPr>
              <a:xfrm flipV="1">
                <a:off x="10795320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6B7ABC4-DAF3-96F3-DFE6-95F2E80B7D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112810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02C5463-E871-79BA-B033-3EAAB3FF25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191696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9ABEC0-F313-C621-CA6F-38AA1E480F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187345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5E8E734-D665-4D43-72A8-AD5E196D68C5}"/>
                  </a:ext>
                </a:extLst>
              </p:cNvPr>
              <p:cNvCxnSpPr>
                <a:endCxn id="19" idx="3"/>
              </p:cNvCxnSpPr>
              <p:nvPr/>
            </p:nvCxnSpPr>
            <p:spPr>
              <a:xfrm flipV="1">
                <a:off x="10795320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48C0374-76E3-BC0B-978D-8DB2999771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267855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2C2471-D6C6-467A-9E91-33D904AC68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3467423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FA5B87-7EFF-62FC-53FF-E5A8E2C555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3423914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A5911C1-9694-BDB0-D35E-E2B666587459}"/>
                  </a:ext>
                </a:extLst>
              </p:cNvPr>
              <p:cNvCxnSpPr>
                <a:endCxn id="23" idx="3"/>
              </p:cNvCxnSpPr>
              <p:nvPr/>
            </p:nvCxnSpPr>
            <p:spPr>
              <a:xfrm flipV="1">
                <a:off x="10795320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AA1B38E-EB1E-B213-8EA5-30FD84DDD4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4229014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863BE9-C584-202B-119C-C076E9FDA8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2708" y="5017878"/>
                <a:ext cx="619625" cy="89225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15B8AAF-23CB-2779-A3DE-FC8ED1F4CA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5321" y="4974369"/>
                <a:ext cx="914400" cy="12192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4107353-2939-7231-3C38-2DE808BCE1E5}"/>
                  </a:ext>
                </a:extLst>
              </p:cNvPr>
              <p:cNvCxnSpPr>
                <a:endCxn id="27" idx="3"/>
              </p:cNvCxnSpPr>
              <p:nvPr/>
            </p:nvCxnSpPr>
            <p:spPr>
              <a:xfrm flipV="1">
                <a:off x="10795320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C4BC28A-43E8-C6C5-AA2C-0B40B81E48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87299" y="5779469"/>
                <a:ext cx="238130" cy="13066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580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266E-F2F9-FF4C-991B-6C20BE34A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8" baseline="0">
                <a:solidFill>
                  <a:srgbClr val="011FA3"/>
                </a:solidFill>
              </a:defRPr>
            </a:lvl1pPr>
          </a:lstStyle>
          <a:p>
            <a:r>
              <a:rPr lang="en-US" dirty="0"/>
              <a:t>CLICK TO EDIT “STATS”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7F2848-4E85-4DEC-1214-1E42F52AA54F}"/>
              </a:ext>
            </a:extLst>
          </p:cNvPr>
          <p:cNvGrpSpPr/>
          <p:nvPr userDrawn="1"/>
        </p:nvGrpSpPr>
        <p:grpSpPr>
          <a:xfrm>
            <a:off x="3220423" y="1968721"/>
            <a:ext cx="2703155" cy="2920561"/>
            <a:chOff x="4155638" y="2449165"/>
            <a:chExt cx="3604206" cy="2920561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74B9D19E-6F2B-10D3-492D-E3D8CAB0216A}"/>
                </a:ext>
              </a:extLst>
            </p:cNvPr>
            <p:cNvSpPr/>
            <p:nvPr/>
          </p:nvSpPr>
          <p:spPr>
            <a:xfrm flipH="1">
              <a:off x="4155638" y="2449165"/>
              <a:ext cx="92416" cy="2920561"/>
            </a:xfrm>
            <a:custGeom>
              <a:avLst/>
              <a:gdLst/>
              <a:ahLst/>
              <a:cxnLst/>
              <a:rect l="l" t="t" r="r" b="b"/>
              <a:pathLst>
                <a:path h="6200140">
                  <a:moveTo>
                    <a:pt x="0" y="0"/>
                  </a:moveTo>
                  <a:lnTo>
                    <a:pt x="0" y="6199905"/>
                  </a:lnTo>
                </a:path>
              </a:pathLst>
            </a:custGeom>
            <a:ln w="1047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C0BA78E-7EF2-E861-38E3-994B02BCE2D6}"/>
                </a:ext>
              </a:extLst>
            </p:cNvPr>
            <p:cNvSpPr/>
            <p:nvPr/>
          </p:nvSpPr>
          <p:spPr>
            <a:xfrm flipH="1">
              <a:off x="7667428" y="2449165"/>
              <a:ext cx="92416" cy="2920561"/>
            </a:xfrm>
            <a:custGeom>
              <a:avLst/>
              <a:gdLst/>
              <a:ahLst/>
              <a:cxnLst/>
              <a:rect l="l" t="t" r="r" b="b"/>
              <a:pathLst>
                <a:path h="6200140">
                  <a:moveTo>
                    <a:pt x="0" y="0"/>
                  </a:moveTo>
                  <a:lnTo>
                    <a:pt x="0" y="6199905"/>
                  </a:lnTo>
                </a:path>
              </a:pathLst>
            </a:custGeom>
            <a:ln w="1047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21FD0F-960D-7EAC-EC4B-FC183103EA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9952" y="2620500"/>
            <a:ext cx="2633843" cy="840475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spc="23" baseline="0">
                <a:solidFill>
                  <a:srgbClr val="0020A5"/>
                </a:solidFill>
                <a:latin typeface="Obviously Wide Bold" pitchFamily="82" charset="77"/>
              </a:defRPr>
            </a:lvl1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4C6D11-6C3B-FAA8-AD84-9EDDEB2C8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9914" y="3429001"/>
            <a:ext cx="2633663" cy="962959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A9E3BB-69A9-ABCC-A333-6667572309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29979" y="2620500"/>
            <a:ext cx="2633843" cy="840475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spc="23" baseline="0">
                <a:solidFill>
                  <a:srgbClr val="0020A5"/>
                </a:solidFill>
                <a:latin typeface="Obviously Wide Bold" pitchFamily="82" charset="77"/>
              </a:defRPr>
            </a:lvl1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EE8C69-E808-1DD3-36F3-9F7D89BC9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9942" y="3429001"/>
            <a:ext cx="2633663" cy="962959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D19B3B9-2AD4-C1DB-F41E-C386F404A7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995" y="2620500"/>
            <a:ext cx="2633843" cy="840475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spc="23" baseline="0">
                <a:solidFill>
                  <a:srgbClr val="0020A5"/>
                </a:solidFill>
                <a:latin typeface="Obviously Wide Bold" pitchFamily="82" charset="77"/>
              </a:defRPr>
            </a:lvl1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4E2FB16-8A3A-78D1-F85F-5B53D0BDC8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957" y="3429001"/>
            <a:ext cx="2633663" cy="962959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842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UF Resear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293EB2-00DE-3D47-4651-473AE15E8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3575" y="-22111"/>
            <a:ext cx="9211151" cy="6902222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00B3096-112C-E0B0-D47B-8A2D2E31C8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2858" y="2589986"/>
            <a:ext cx="4198285" cy="16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(Geometric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A7E84-00AC-BCA7-72E9-7AED388FC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9148067" cy="68549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BE98D9-EFFA-24CC-D752-052741DC5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977" y="2969564"/>
            <a:ext cx="8604504" cy="743997"/>
          </a:xfrm>
        </p:spPr>
        <p:txBody>
          <a:bodyPr anchor="b" anchorCtr="0">
            <a:normAutofit/>
          </a:bodyPr>
          <a:lstStyle>
            <a:lvl1pPr>
              <a:defRPr sz="2400" b="1" i="0" spc="38" baseline="0">
                <a:solidFill>
                  <a:schemeClr val="bg1"/>
                </a:solidFill>
                <a:latin typeface="Obviously Wide Bold" pitchFamily="82" charset="77"/>
              </a:defRPr>
            </a:lvl1pPr>
          </a:lstStyle>
          <a:p>
            <a:pPr algn="l"/>
            <a:r>
              <a:rPr lang="en-US" dirty="0"/>
              <a:t>PRESENTATION TITLE (ALL CAPS)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A2B7E20-A784-753E-C02C-EA54679F88A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6978" y="3859713"/>
            <a:ext cx="8608219" cy="743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  <a:latin typeface="Gentona Book" pitchFamily="2" charset="77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E5FCC9A-18E4-5AF9-355C-DF0A41372F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6978" y="4749862"/>
            <a:ext cx="8608219" cy="103310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  <a:latin typeface="Gentona Book" pitchFamily="2" charset="77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Administrative Title</a:t>
            </a:r>
            <a:br>
              <a:rPr lang="en-US" dirty="0"/>
            </a:br>
            <a:r>
              <a:rPr lang="en-US" dirty="0"/>
              <a:t>Academic Title (Optional)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FD9BD18-FC23-10F2-6469-06B4C1F957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970" y="130451"/>
            <a:ext cx="2470150" cy="9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(Gradien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7C4B7-90DD-0EC8-461F-69FC0983C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BE98D9-EFFA-24CC-D752-052741DC5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977" y="2969564"/>
            <a:ext cx="8608424" cy="740664"/>
          </a:xfrm>
        </p:spPr>
        <p:txBody>
          <a:bodyPr anchor="b" anchorCtr="0">
            <a:normAutofit/>
          </a:bodyPr>
          <a:lstStyle>
            <a:lvl1pPr>
              <a:defRPr sz="2400" b="1" i="0" spc="38" baseline="0">
                <a:solidFill>
                  <a:schemeClr val="bg1"/>
                </a:solidFill>
                <a:latin typeface="Obviously Wide Bold" pitchFamily="82" charset="77"/>
              </a:defRPr>
            </a:lvl1pPr>
          </a:lstStyle>
          <a:p>
            <a:pPr algn="l"/>
            <a:r>
              <a:rPr lang="en-US" dirty="0"/>
              <a:t>PRESENTATION TITLE (ALL CAPS)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A2B7E20-A784-753E-C02C-EA54679F88A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6978" y="3859713"/>
            <a:ext cx="8608219" cy="743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  <a:latin typeface="Gentona Book" pitchFamily="2" charset="77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E5FCC9A-18E4-5AF9-355C-DF0A41372F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6978" y="4749862"/>
            <a:ext cx="8608219" cy="103310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  <a:latin typeface="Gentona Book" pitchFamily="2" charset="77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Administrative Title</a:t>
            </a:r>
            <a:br>
              <a:rPr lang="en-US" dirty="0"/>
            </a:br>
            <a:r>
              <a:rPr lang="en-US" dirty="0"/>
              <a:t>Academic Title (Optional)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CCCC0DB-FCBA-B579-D682-EECDE58AD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970" y="130451"/>
            <a:ext cx="2470150" cy="9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266E-F2F9-FF4C-991B-6C20BE34A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709" y="0"/>
            <a:ext cx="8646583" cy="843717"/>
          </a:xfrm>
        </p:spPr>
        <p:txBody>
          <a:bodyPr/>
          <a:lstStyle>
            <a:lvl1pPr>
              <a:defRPr spc="38" baseline="0">
                <a:solidFill>
                  <a:srgbClr val="011FA3"/>
                </a:solidFill>
              </a:defRPr>
            </a:lvl1pPr>
          </a:lstStyle>
          <a:p>
            <a:r>
              <a:rPr lang="en-US" dirty="0"/>
              <a:t>CLICK TO EDIT TITLE FOR THE “BASIC TEXT”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A2793-80B0-0E41-8554-1C4620C7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09" y="990684"/>
            <a:ext cx="8646582" cy="5385876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rgbClr val="ED7C24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lnSpc>
                <a:spcPct val="100000"/>
              </a:lnSpc>
              <a:buClr>
                <a:srgbClr val="ED7C24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50" indent="-171450">
              <a:lnSpc>
                <a:spcPct val="100000"/>
              </a:lnSpc>
              <a:buClr>
                <a:srgbClr val="ED7C24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ED7C24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ED7C24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- Righ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266E-F2F9-FF4C-991B-6C20BE34A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3"/>
            <a:ext cx="8680449" cy="843717"/>
          </a:xfrm>
        </p:spPr>
        <p:txBody>
          <a:bodyPr/>
          <a:lstStyle>
            <a:lvl1pPr>
              <a:defRPr spc="38" baseline="0">
                <a:solidFill>
                  <a:srgbClr val="011FA3"/>
                </a:solidFill>
              </a:defRPr>
            </a:lvl1pPr>
          </a:lstStyle>
          <a:p>
            <a:r>
              <a:rPr lang="en-US" dirty="0"/>
              <a:t>CLICK TO EDIT TITLE FOR THE “BASIC TEXT”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A2793-80B0-0E41-8554-1C4620C7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82218"/>
            <a:ext cx="4286250" cy="5385876"/>
          </a:xfrm>
        </p:spPr>
        <p:txBody>
          <a:bodyPr/>
          <a:lstStyle>
            <a:lvl1pPr>
              <a:lnSpc>
                <a:spcPct val="100000"/>
              </a:lnSpc>
              <a:buClr>
                <a:srgbClr val="ED7C2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ED7C2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ED7C2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ED7C2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ED7C2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4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Lef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266E-F2F9-FF4C-991B-6C20BE34A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8" baseline="0">
                <a:solidFill>
                  <a:srgbClr val="011FA3"/>
                </a:solidFill>
              </a:defRPr>
            </a:lvl1pPr>
          </a:lstStyle>
          <a:p>
            <a:r>
              <a:rPr lang="en-US" dirty="0"/>
              <a:t>CLICK TO EDIT TITLE. ADD FIGURE/IMAGE TO LEFT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A2793-80B0-0E41-8554-1C4620C7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760" y="982218"/>
            <a:ext cx="4286250" cy="5385876"/>
          </a:xfrm>
        </p:spPr>
        <p:txBody>
          <a:bodyPr/>
          <a:lstStyle>
            <a:lvl1pPr>
              <a:lnSpc>
                <a:spcPct val="100000"/>
              </a:lnSpc>
              <a:buClr>
                <a:srgbClr val="ED7C2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ED7C2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ED7C2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ED7C2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ED7C2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2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266E-F2F9-FF4C-991B-6C20BE34A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8" baseline="0">
                <a:solidFill>
                  <a:srgbClr val="011FA3"/>
                </a:solidFill>
              </a:defRPr>
            </a:lvl1pPr>
          </a:lstStyle>
          <a:p>
            <a:r>
              <a:rPr lang="en-US" dirty="0"/>
              <a:t>CLICK TO EDIT TITLE OF BLANK SLIDE </a:t>
            </a:r>
          </a:p>
        </p:txBody>
      </p:sp>
    </p:spTree>
    <p:extLst>
      <p:ext uri="{BB962C8B-B14F-4D97-AF65-F5344CB8AC3E}">
        <p14:creationId xmlns:p14="http://schemas.microsoft.com/office/powerpoint/2010/main" val="327773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0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d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266E-F2F9-FF4C-991B-6C20BE34A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790" y="160430"/>
            <a:ext cx="8146976" cy="509286"/>
          </a:xfrm>
        </p:spPr>
        <p:txBody>
          <a:bodyPr/>
          <a:lstStyle>
            <a:lvl1pPr>
              <a:defRPr spc="38" baseline="0">
                <a:solidFill>
                  <a:srgbClr val="011FA3"/>
                </a:solidFill>
              </a:defRPr>
            </a:lvl1pPr>
          </a:lstStyle>
          <a:p>
            <a:r>
              <a:rPr lang="en-US" dirty="0"/>
              <a:t>CLICK TO EDIT QUAD 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A2793-80B0-0E41-8554-1C4620C7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93902"/>
            <a:ext cx="4138495" cy="2123434"/>
          </a:xfrm>
        </p:spPr>
        <p:txBody>
          <a:bodyPr tIns="45720" rIns="18288" bIns="18288">
            <a:normAutofit/>
          </a:bodyPr>
          <a:lstStyle>
            <a:lvl1pPr>
              <a:lnSpc>
                <a:spcPct val="100000"/>
              </a:lnSpc>
              <a:buClr>
                <a:srgbClr val="ED7C24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ED7C24"/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ED7C24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ED7C2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ED7C2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F7E12-E987-DA33-D7EE-00D7B41C7A41}"/>
              </a:ext>
            </a:extLst>
          </p:cNvPr>
          <p:cNvSpPr/>
          <p:nvPr userDrawn="1"/>
        </p:nvSpPr>
        <p:spPr>
          <a:xfrm>
            <a:off x="8492067" y="6375164"/>
            <a:ext cx="449789" cy="4572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2C1F30D-AA61-1744-8D47-4C310974E5D8}" type="slidenum">
              <a:rPr lang="en-US" sz="900" b="0" cap="none" spc="0" smtClean="0">
                <a:ln w="6350">
                  <a:solidFill>
                    <a:srgbClr val="0020A5"/>
                  </a:solidFill>
                  <a:prstDash val="solid"/>
                </a:ln>
                <a:solidFill>
                  <a:srgbClr val="0020A5"/>
                </a:solidFill>
                <a:effectLst/>
                <a:latin typeface="Obviously Wide Thin" pitchFamily="82" charset="77"/>
                <a:cs typeface="Times New Roman" panose="02020603050405020304" pitchFamily="18" charset="0"/>
              </a:rPr>
              <a:pPr algn="ctr"/>
              <a:t>‹#›</a:t>
            </a:fld>
            <a:endParaRPr lang="en-US" sz="900" b="0" cap="none" spc="0" dirty="0">
              <a:ln w="6350">
                <a:solidFill>
                  <a:srgbClr val="0020A5"/>
                </a:solidFill>
                <a:prstDash val="solid"/>
              </a:ln>
              <a:solidFill>
                <a:srgbClr val="0020A5"/>
              </a:solidFill>
              <a:effectLst/>
              <a:latin typeface="Obviously Wide Thin" pitchFamily="82" charset="7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4DC7E-A8D1-B8A6-9C35-F80F3DEE1687}"/>
              </a:ext>
            </a:extLst>
          </p:cNvPr>
          <p:cNvSpPr txBox="1"/>
          <p:nvPr userDrawn="1"/>
        </p:nvSpPr>
        <p:spPr>
          <a:xfrm>
            <a:off x="285750" y="6512563"/>
            <a:ext cx="984997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825" b="1" i="0" dirty="0">
                <a:solidFill>
                  <a:srgbClr val="0020A5"/>
                </a:solidFill>
                <a:latin typeface="Obviously Wide Semi" pitchFamily="82" charset="77"/>
              </a:rPr>
              <a:t>CONTACT: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765A49-171B-1351-6B96-7339A5204F92}"/>
              </a:ext>
            </a:extLst>
          </p:cNvPr>
          <p:cNvCxnSpPr>
            <a:cxnSpLocks/>
          </p:cNvCxnSpPr>
          <p:nvPr userDrawn="1"/>
        </p:nvCxnSpPr>
        <p:spPr>
          <a:xfrm>
            <a:off x="285750" y="3611927"/>
            <a:ext cx="8572020" cy="0"/>
          </a:xfrm>
          <a:prstGeom prst="line">
            <a:avLst/>
          </a:prstGeom>
          <a:ln w="6350">
            <a:solidFill>
              <a:srgbClr val="002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71C8AE-B5DF-2B2F-2E7F-F4D3352A4944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898425"/>
            <a:ext cx="0" cy="5347432"/>
          </a:xfrm>
          <a:prstGeom prst="line">
            <a:avLst/>
          </a:prstGeom>
          <a:ln w="6350">
            <a:solidFill>
              <a:srgbClr val="002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89236E-F34B-9F64-198D-7608568E5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943459"/>
            <a:ext cx="4138489" cy="450438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B7FA42-C6BD-904F-187B-DB80C688A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30" y="160434"/>
            <a:ext cx="381961" cy="50928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84E2600-2B82-B196-A763-B9ACAFF9A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7919" y="6491403"/>
            <a:ext cx="6093828" cy="26161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Gentona Book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Names, affiliations, departments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D1C068E-47D5-FD2C-1C79-8F8B705C36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85750" y="4164814"/>
            <a:ext cx="4138495" cy="2123434"/>
          </a:xfrm>
        </p:spPr>
        <p:txBody>
          <a:bodyPr tIns="45720" rIns="18288" bIns="18288">
            <a:normAutofit/>
          </a:bodyPr>
          <a:lstStyle>
            <a:lvl1pPr>
              <a:lnSpc>
                <a:spcPct val="100000"/>
              </a:lnSpc>
              <a:buClr>
                <a:srgbClr val="ED7C24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ED7C24"/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ED7C24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ED7C2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ED7C2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63B9B02-4EEA-6386-A0F8-DA48924B8C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3714371"/>
            <a:ext cx="4138489" cy="450438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DE5150D-7454-2855-F814-1A4AD1422B4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6132" y="4164814"/>
            <a:ext cx="4138495" cy="2123434"/>
          </a:xfrm>
        </p:spPr>
        <p:txBody>
          <a:bodyPr tIns="45720" rIns="18288" bIns="18288">
            <a:normAutofit/>
          </a:bodyPr>
          <a:lstStyle>
            <a:lvl1pPr>
              <a:lnSpc>
                <a:spcPct val="100000"/>
              </a:lnSpc>
              <a:buClr>
                <a:srgbClr val="ED7C24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ED7C24"/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ED7C24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ED7C2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ED7C2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2BAC9D2-43F4-4073-EA7B-416024ED49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6131" y="3714371"/>
            <a:ext cx="4138489" cy="450438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190E052-3969-6271-3FDF-F95FA80B50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25591" y="942976"/>
            <a:ext cx="4132659" cy="2574925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an</a:t>
            </a:r>
            <a:br>
              <a:rPr lang="en-US" dirty="0"/>
            </a:br>
            <a:r>
              <a:rPr lang="en-US" dirty="0"/>
              <a:t>image, figure, or illustration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5D2FD6D6-620E-2DF7-6D9F-141100CA7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01753" y="6512563"/>
            <a:ext cx="1130457" cy="219291"/>
          </a:xfr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lvl1pPr marL="0" indent="0" algn="ctr">
              <a:buNone/>
              <a:defRPr lang="en-US" sz="825" b="1" i="0" dirty="0">
                <a:solidFill>
                  <a:srgbClr val="0020A5"/>
                </a:solidFill>
                <a:latin typeface="Obviously Wide Semi" pitchFamily="82" charset="77"/>
              </a:defRPr>
            </a:lvl1pPr>
          </a:lstStyle>
          <a:p>
            <a:pPr marL="0" lvl="0"/>
            <a:r>
              <a:rPr lang="en-US" dirty="0"/>
              <a:t>XX/XX/20XX</a:t>
            </a:r>
          </a:p>
        </p:txBody>
      </p:sp>
    </p:spTree>
    <p:extLst>
      <p:ext uri="{BB962C8B-B14F-4D97-AF65-F5344CB8AC3E}">
        <p14:creationId xmlns:p14="http://schemas.microsoft.com/office/powerpoint/2010/main" val="4471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55CBD-5F93-C64C-B458-C17ADF6C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3"/>
            <a:ext cx="8572020" cy="843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C298B-E065-F140-8AD0-1D96EAB04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982218"/>
            <a:ext cx="8572020" cy="5385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8C600-74C1-0149-9C92-09D5DA8910D6}"/>
              </a:ext>
            </a:extLst>
          </p:cNvPr>
          <p:cNvCxnSpPr>
            <a:cxnSpLocks/>
          </p:cNvCxnSpPr>
          <p:nvPr userDrawn="1"/>
        </p:nvCxnSpPr>
        <p:spPr>
          <a:xfrm>
            <a:off x="285750" y="6603764"/>
            <a:ext cx="8572020" cy="0"/>
          </a:xfrm>
          <a:prstGeom prst="line">
            <a:avLst/>
          </a:prstGeom>
          <a:ln w="6350">
            <a:solidFill>
              <a:srgbClr val="002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E688E1-3EA4-8844-83D2-14A672E4F524}"/>
              </a:ext>
            </a:extLst>
          </p:cNvPr>
          <p:cNvSpPr/>
          <p:nvPr userDrawn="1"/>
        </p:nvSpPr>
        <p:spPr>
          <a:xfrm>
            <a:off x="8184634" y="6482748"/>
            <a:ext cx="482001" cy="22859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2C1F30D-AA61-1744-8D47-4C310974E5D8}" type="slidenum">
              <a:rPr lang="en-US" sz="900" b="0" cap="none" spc="0" smtClean="0">
                <a:ln w="6350">
                  <a:solidFill>
                    <a:srgbClr val="0020A5"/>
                  </a:solidFill>
                  <a:prstDash val="solid"/>
                </a:ln>
                <a:solidFill>
                  <a:srgbClr val="0020A5"/>
                </a:solidFill>
                <a:effectLst/>
                <a:latin typeface="Obviously Wide Thin" pitchFamily="82" charset="77"/>
                <a:cs typeface="Times New Roman" panose="02020603050405020304" pitchFamily="18" charset="0"/>
              </a:rPr>
              <a:pPr algn="ctr"/>
              <a:t>‹#›</a:t>
            </a:fld>
            <a:endParaRPr lang="en-US" sz="900" b="0" cap="none" spc="0" dirty="0">
              <a:ln w="6350">
                <a:solidFill>
                  <a:srgbClr val="0020A5"/>
                </a:solidFill>
                <a:prstDash val="solid"/>
              </a:ln>
              <a:solidFill>
                <a:srgbClr val="0020A5"/>
              </a:solidFill>
              <a:effectLst/>
              <a:latin typeface="Obviously Wide Thin" pitchFamily="82" charset="77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44BA8-7170-9226-3D47-E9BE681E7127}"/>
              </a:ext>
            </a:extLst>
          </p:cNvPr>
          <p:cNvSpPr txBox="1"/>
          <p:nvPr userDrawn="1"/>
        </p:nvSpPr>
        <p:spPr>
          <a:xfrm>
            <a:off x="519810" y="6485437"/>
            <a:ext cx="615665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900" b="0" i="0" dirty="0">
                <a:solidFill>
                  <a:srgbClr val="011FA3"/>
                </a:solidFill>
                <a:latin typeface="Obviously Wide Thin" pitchFamily="82" charset="77"/>
              </a:rPr>
              <a:t>UNIVERSITY OF FLORIDA </a:t>
            </a:r>
            <a:r>
              <a:rPr lang="en-US" sz="900" b="1" i="0" dirty="0">
                <a:solidFill>
                  <a:srgbClr val="011FA3"/>
                </a:solidFill>
                <a:latin typeface="Obviously Wide Thin" pitchFamily="82" charset="77"/>
              </a:rPr>
              <a:t>HERBERT WERTHEIM COLLEGE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223548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59" r:id="rId4"/>
    <p:sldLayoutId id="2147483662" r:id="rId5"/>
    <p:sldLayoutId id="2147483663" r:id="rId6"/>
    <p:sldLayoutId id="2147483660" r:id="rId7"/>
    <p:sldLayoutId id="2147483661" r:id="rId8"/>
    <p:sldLayoutId id="2147483668" r:id="rId9"/>
    <p:sldLayoutId id="2147483675" r:id="rId10"/>
    <p:sldLayoutId id="2147483671" r:id="rId11"/>
    <p:sldLayoutId id="2147483673" r:id="rId12"/>
    <p:sldLayoutId id="2147483672" r:id="rId13"/>
    <p:sldLayoutId id="2147483670" r:id="rId14"/>
    <p:sldLayoutId id="2147483674" r:id="rId15"/>
    <p:sldLayoutId id="2147483669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 spc="38" baseline="0">
          <a:solidFill>
            <a:srgbClr val="011FA3"/>
          </a:solidFill>
          <a:latin typeface="Obviously Wide Semi" pitchFamily="8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2100" kern="1200">
          <a:solidFill>
            <a:schemeClr val="tx1">
              <a:lumMod val="75000"/>
              <a:lumOff val="25000"/>
            </a:schemeClr>
          </a:solidFill>
          <a:latin typeface="Gentona Book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ntona Book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Gentona Book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Gentona Book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Gentona Book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75C2-FDF1-BCB9-4509-D35C058A6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Semantics </a:t>
            </a:r>
            <a:r>
              <a:rPr lang="en-US" dirty="0"/>
              <a:t>Segmentation &amp; </a:t>
            </a:r>
            <a:br>
              <a:rPr lang="en-US" dirty="0"/>
            </a:br>
            <a:r>
              <a:rPr lang="en-US" dirty="0" err="1"/>
              <a:t>PyTorch</a:t>
            </a:r>
            <a:r>
              <a:rPr lang="en-US" dirty="0"/>
              <a:t>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AA656-745D-2437-DACD-13A14A3C95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06/01/2023</a:t>
            </a:r>
          </a:p>
          <a:p>
            <a:r>
              <a:rPr lang="en-US" dirty="0"/>
              <a:t>Virtual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740CB-BE5D-0A8E-9400-4AF8E7BC3A6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Amy Wu</a:t>
            </a:r>
          </a:p>
          <a:p>
            <a:r>
              <a:rPr lang="en-US" dirty="0"/>
              <a:t>Undergraduate Researcher</a:t>
            </a:r>
          </a:p>
        </p:txBody>
      </p:sp>
    </p:spTree>
    <p:extLst>
      <p:ext uri="{BB962C8B-B14F-4D97-AF65-F5344CB8AC3E}">
        <p14:creationId xmlns:p14="http://schemas.microsoft.com/office/powerpoint/2010/main" val="514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176F-3022-59AD-8037-840530AA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6647-FC7D-C9E7-7242-761F9F58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PyTorch</a:t>
            </a:r>
            <a:endParaRPr lang="en-US" i="1" dirty="0"/>
          </a:p>
          <a:p>
            <a:r>
              <a:rPr lang="en-US" i="1" dirty="0"/>
              <a:t>Semantics Segmentation</a:t>
            </a:r>
          </a:p>
          <a:p>
            <a:r>
              <a:rPr lang="en-US" i="1" dirty="0"/>
              <a:t>Progress</a:t>
            </a:r>
          </a:p>
          <a:p>
            <a:r>
              <a:rPr lang="en-US" i="1" dirty="0"/>
              <a:t>Issues</a:t>
            </a:r>
          </a:p>
          <a:p>
            <a:r>
              <a:rPr lang="en-US" i="1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388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176F-3022-59AD-8037-840530AA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6647-FC7D-C9E7-7242-761F9F58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Load in dataset</a:t>
            </a:r>
          </a:p>
          <a:p>
            <a:r>
              <a:rPr lang="en-US" i="1" dirty="0"/>
              <a:t>Transform</a:t>
            </a:r>
          </a:p>
          <a:p>
            <a:r>
              <a:rPr lang="en-US" i="1" dirty="0"/>
              <a:t>Run minibatches</a:t>
            </a:r>
          </a:p>
          <a:p>
            <a:r>
              <a:rPr lang="en-US" i="1" dirty="0"/>
              <a:t>Backpropagation and gradients</a:t>
            </a:r>
          </a:p>
          <a:p>
            <a:r>
              <a:rPr lang="en-US" i="1" dirty="0"/>
              <a:t>Epochs and losses</a:t>
            </a:r>
          </a:p>
          <a:p>
            <a:r>
              <a:rPr lang="en-US" i="1" dirty="0"/>
              <a:t>Optimization and training loops</a:t>
            </a:r>
          </a:p>
          <a:p>
            <a:r>
              <a:rPr lang="en-US" i="1" dirty="0"/>
              <a:t>Save and load models</a:t>
            </a:r>
          </a:p>
          <a:p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FF87F-8420-31D9-3FDC-FD1BE59E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329" y="843720"/>
            <a:ext cx="2500122" cy="20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E4620-75BD-130A-3862-EB3B9D1E7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91" y="3317032"/>
            <a:ext cx="2419560" cy="23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176F-3022-59AD-8037-840530AA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Segmentation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1023F-93D1-22CC-7DCA-BBE250E4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879" y="818184"/>
            <a:ext cx="2497710" cy="1634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C5BB1-024B-9A6F-5222-27D78E125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422" y="818184"/>
            <a:ext cx="1930826" cy="1634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A30E95-140D-D485-816B-353283A17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99" y="941386"/>
            <a:ext cx="2742527" cy="2647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A43A1-F3F5-3730-8F31-DD154C4C6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230" y="4514172"/>
            <a:ext cx="3135164" cy="1795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EA232-BC18-7133-8B3C-F9CA1AF18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680" y="4611838"/>
            <a:ext cx="2838588" cy="1600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8EA673-12EE-1B09-D7A9-D3BD8F225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091" y="4611838"/>
            <a:ext cx="2838589" cy="15805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6E2F50-941C-D8A4-F88B-388A4FBC6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1249" y="2731751"/>
            <a:ext cx="3206680" cy="16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176F-3022-59AD-8037-840530AA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6647-FC7D-C9E7-7242-761F9F58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Went through </a:t>
            </a:r>
            <a:r>
              <a:rPr lang="en-US" i="1" dirty="0" err="1"/>
              <a:t>PyTorch</a:t>
            </a:r>
            <a:r>
              <a:rPr lang="en-US" i="1" dirty="0"/>
              <a:t> tutorials</a:t>
            </a:r>
          </a:p>
          <a:p>
            <a:r>
              <a:rPr lang="en-US" i="1" dirty="0"/>
              <a:t>In process of Segmentation Semantics</a:t>
            </a:r>
          </a:p>
          <a:p>
            <a:r>
              <a:rPr lang="en-US" i="1" dirty="0"/>
              <a:t>Issues</a:t>
            </a:r>
          </a:p>
          <a:p>
            <a:r>
              <a:rPr lang="en-US" i="1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41747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176F-3022-59AD-8037-840530AA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6647-FC7D-C9E7-7242-761F9F58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Wget</a:t>
            </a:r>
          </a:p>
          <a:p>
            <a:pPr lvl="1"/>
            <a:r>
              <a:rPr lang="en-US" i="1" dirty="0"/>
              <a:t>Had to reinstall</a:t>
            </a:r>
          </a:p>
          <a:p>
            <a:pPr lvl="1"/>
            <a:r>
              <a:rPr lang="en-US" i="1" dirty="0"/>
              <a:t>Still in the process of fixing</a:t>
            </a:r>
          </a:p>
          <a:p>
            <a:r>
              <a:rPr lang="en-US" i="1" dirty="0"/>
              <a:t>Mod Security</a:t>
            </a:r>
          </a:p>
          <a:p>
            <a:pPr lvl="1"/>
            <a:r>
              <a:rPr lang="en-US" i="1" dirty="0"/>
              <a:t>Older version</a:t>
            </a:r>
          </a:p>
          <a:p>
            <a:pPr lvl="1"/>
            <a:r>
              <a:rPr lang="en-US" i="1" dirty="0"/>
              <a:t>1 byte images</a:t>
            </a:r>
          </a:p>
          <a:p>
            <a:r>
              <a:rPr lang="en-US" i="1" dirty="0" err="1"/>
              <a:t>PyTorch</a:t>
            </a:r>
            <a:r>
              <a:rPr lang="en-US" i="1" dirty="0"/>
              <a:t> Vision</a:t>
            </a:r>
          </a:p>
          <a:p>
            <a:r>
              <a:rPr lang="en-US" i="1" dirty="0"/>
              <a:t>CUDA build</a:t>
            </a:r>
          </a:p>
          <a:p>
            <a:pPr lvl="1"/>
            <a:r>
              <a:rPr lang="en-US" i="1" dirty="0"/>
              <a:t>Old version</a:t>
            </a:r>
          </a:p>
          <a:p>
            <a:r>
              <a:rPr lang="en-US" i="1" dirty="0" err="1"/>
              <a:t>resnet</a:t>
            </a:r>
            <a:endParaRPr lang="en-US" i="1" dirty="0"/>
          </a:p>
          <a:p>
            <a:pPr lvl="1"/>
            <a:r>
              <a:rPr lang="en-US" i="1" dirty="0"/>
              <a:t>Missing</a:t>
            </a:r>
          </a:p>
          <a:p>
            <a:pPr lvl="1"/>
            <a:endParaRPr lang="en-US" i="1" dirty="0"/>
          </a:p>
          <a:p>
            <a:pPr marL="342900" lvl="1" indent="0">
              <a:buNone/>
            </a:pPr>
            <a:endParaRPr lang="en-US" i="1" dirty="0"/>
          </a:p>
          <a:p>
            <a:pPr marL="342900" lvl="1" indent="0">
              <a:buNone/>
            </a:pPr>
            <a:endParaRPr lang="en-US" i="1" dirty="0"/>
          </a:p>
          <a:p>
            <a:pPr lvl="1"/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B15E1B-B270-C79D-B609-1BB8AFF05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82"/>
          <a:stretch/>
        </p:blipFill>
        <p:spPr>
          <a:xfrm>
            <a:off x="3769567" y="3791789"/>
            <a:ext cx="4739952" cy="2304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3BF18-4789-51BB-6D5D-D54B9A0D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406" y="1929139"/>
            <a:ext cx="4324273" cy="1591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D635AF-1001-6012-DB2A-DAE1F743D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567" y="1188622"/>
            <a:ext cx="5060118" cy="632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A5CDD2-C696-CF69-E588-AC0075ADA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561" y="50283"/>
            <a:ext cx="2856562" cy="10303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9FC374-40D1-3DFC-CF6B-45D16EC41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25" y="5349973"/>
            <a:ext cx="3665467" cy="9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176F-3022-59AD-8037-840530AA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6647-FC7D-C9E7-7242-761F9F58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PyTorch</a:t>
            </a:r>
            <a:r>
              <a:rPr lang="en-US" i="1" dirty="0"/>
              <a:t> Vision</a:t>
            </a:r>
          </a:p>
          <a:p>
            <a:pPr lvl="1"/>
            <a:r>
              <a:rPr lang="en-US" i="1" dirty="0"/>
              <a:t>!pip install _______</a:t>
            </a:r>
          </a:p>
          <a:p>
            <a:r>
              <a:rPr lang="en-US" i="1" dirty="0"/>
              <a:t>CUDA build</a:t>
            </a:r>
          </a:p>
          <a:p>
            <a:pPr lvl="1"/>
            <a:r>
              <a:rPr lang="en-US" i="1" dirty="0"/>
              <a:t>Have to get an updated version for Torch</a:t>
            </a:r>
          </a:p>
          <a:p>
            <a:pPr marL="342900" lvl="1" indent="0">
              <a:buNone/>
            </a:pPr>
            <a:endParaRPr lang="en-US" i="1" dirty="0"/>
          </a:p>
          <a:p>
            <a:pPr marL="342900" lvl="1" indent="0">
              <a:buNone/>
            </a:pPr>
            <a:endParaRPr lang="en-US" i="1" dirty="0"/>
          </a:p>
          <a:p>
            <a:pPr lvl="1"/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1BD0D-D958-F68C-B896-C167472FC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1" y="4447539"/>
            <a:ext cx="5990253" cy="727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ADEA0-BC17-EB59-ECBC-43450DC9E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3624427"/>
            <a:ext cx="4953429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176F-3022-59AD-8037-840530AA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6647-FC7D-C9E7-7242-761F9F58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</a:t>
            </a:r>
            <a:r>
              <a:rPr lang="en-US" dirty="0" err="1"/>
              <a:t>wget</a:t>
            </a:r>
            <a:r>
              <a:rPr lang="en-US" dirty="0"/>
              <a:t> version issue</a:t>
            </a:r>
          </a:p>
          <a:p>
            <a:r>
              <a:rPr lang="en-US" dirty="0"/>
              <a:t>Fix </a:t>
            </a:r>
            <a:r>
              <a:rPr lang="en-US" dirty="0" err="1"/>
              <a:t>resnet</a:t>
            </a:r>
            <a:r>
              <a:rPr lang="en-US" dirty="0"/>
              <a:t> missing file</a:t>
            </a:r>
          </a:p>
          <a:p>
            <a:r>
              <a:rPr lang="en-US" dirty="0"/>
              <a:t>Understand more</a:t>
            </a:r>
          </a:p>
          <a:p>
            <a:r>
              <a:rPr lang="en-US" dirty="0"/>
              <a:t>Tagging more photos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398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lIns="45720" rIns="45720" rtlCol="0" anchor="ctr">
        <a:normAutofit fontScale="92500" lnSpcReduction="20000"/>
      </a:bodyPr>
      <a:lstStyle>
        <a:defPPr algn="ctr">
          <a:defRPr dirty="0" err="1" smtClean="0">
            <a:solidFill>
              <a:schemeClr val="tx1"/>
            </a:solidFill>
            <a:latin typeface="Gentona Book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Gentona Book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48B37A77-3EF4-9941-A8E5-EB924710A769}" vid="{C326E940-DFE3-9C4B-BFAC-140ADAAE5C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36D3F862B394093120D68C6D60BFB" ma:contentTypeVersion="11" ma:contentTypeDescription="Create a new document." ma:contentTypeScope="" ma:versionID="a36fc649ae19c28c5a03e06918278f94">
  <xsd:schema xmlns:xsd="http://www.w3.org/2001/XMLSchema" xmlns:xs="http://www.w3.org/2001/XMLSchema" xmlns:p="http://schemas.microsoft.com/office/2006/metadata/properties" xmlns:ns3="9a1f2353-b3c4-46fe-837a-8767457aa077" xmlns:ns4="eae45d66-27e9-473b-b7e9-c341193dcb70" targetNamespace="http://schemas.microsoft.com/office/2006/metadata/properties" ma:root="true" ma:fieldsID="70f35b39b2585f57d3736bf244a0c326" ns3:_="" ns4:_="">
    <xsd:import namespace="9a1f2353-b3c4-46fe-837a-8767457aa077"/>
    <xsd:import namespace="eae45d66-27e9-473b-b7e9-c341193dcb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f2353-b3c4-46fe-837a-8767457aa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45d66-27e9-473b-b7e9-c341193dcb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a1f2353-b3c4-46fe-837a-8767457aa077" xsi:nil="true"/>
  </documentManagement>
</p:properties>
</file>

<file path=customXml/itemProps1.xml><?xml version="1.0" encoding="utf-8"?>
<ds:datastoreItem xmlns:ds="http://schemas.openxmlformats.org/officeDocument/2006/customXml" ds:itemID="{DBDDAC93-F639-4401-9163-DAC0C21D62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DF671-49BB-43F9-B4BC-9469D4452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f2353-b3c4-46fe-837a-8767457aa077"/>
    <ds:schemaRef ds:uri="eae45d66-27e9-473b-b7e9-c341193dc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6251C4-7C24-4A21-A5A3-6A0A708F6FAB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9a1f2353-b3c4-46fe-837a-8767457aa077"/>
    <ds:schemaRef ds:uri="http://schemas.openxmlformats.org/package/2006/metadata/core-properties"/>
    <ds:schemaRef ds:uri="eae45d66-27e9-473b-b7e9-c341193dcb7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7472</TotalTime>
  <Words>113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Obviously Wide Thin</vt:lpstr>
      <vt:lpstr>Gentona Book</vt:lpstr>
      <vt:lpstr>Obviously Wide Semi</vt:lpstr>
      <vt:lpstr>Arial</vt:lpstr>
      <vt:lpstr>Calibri</vt:lpstr>
      <vt:lpstr>Obviously Wide Bold</vt:lpstr>
      <vt:lpstr>Wingdings</vt:lpstr>
      <vt:lpstr>Office Theme</vt:lpstr>
      <vt:lpstr>Semantics Segmentation &amp;  PyTorch Tutorial</vt:lpstr>
      <vt:lpstr>Introduction</vt:lpstr>
      <vt:lpstr>PyTorch Tutorials</vt:lpstr>
      <vt:lpstr>Semantics Segmentation</vt:lpstr>
      <vt:lpstr>PROGRESS</vt:lpstr>
      <vt:lpstr>Issues</vt:lpstr>
      <vt:lpstr>Solutions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COLLEGE</dc:title>
  <dc:creator>Logan,Allison</dc:creator>
  <cp:lastModifiedBy>Wu, Amy</cp:lastModifiedBy>
  <cp:revision>28</cp:revision>
  <dcterms:created xsi:type="dcterms:W3CDTF">2023-01-11T13:28:39Z</dcterms:created>
  <dcterms:modified xsi:type="dcterms:W3CDTF">2023-06-06T17:01:22Z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0x0101009CA36D3F862B394093120D68C6D60BFB</vt:lpwstr>
  </property>
</Properties>
</file>