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4" r:id="rId2"/>
    <p:sldId id="320" r:id="rId3"/>
    <p:sldId id="314" r:id="rId4"/>
    <p:sldId id="315" r:id="rId5"/>
    <p:sldId id="316" r:id="rId6"/>
    <p:sldId id="317" r:id="rId7"/>
    <p:sldId id="318" r:id="rId8"/>
    <p:sldId id="319" r:id="rId9"/>
    <p:sldId id="322" r:id="rId10"/>
    <p:sldId id="324" r:id="rId11"/>
    <p:sldId id="256" r:id="rId12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5064" autoAdjust="0"/>
  </p:normalViewPr>
  <p:slideViewPr>
    <p:cSldViewPr snapToGrid="0" snapToObjects="1">
      <p:cViewPr varScale="1">
        <p:scale>
          <a:sx n="127" d="100"/>
          <a:sy n="127" d="100"/>
        </p:scale>
        <p:origin x="192" y="1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Remote Work (2011) and Essential Remote Work (2021)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0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Segment Anything</a:t>
            </a:r>
          </a:p>
        </p:txBody>
      </p:sp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5F2A1-1046-B997-7720-2430B983C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1730863"/>
            <a:ext cx="4278179" cy="3022992"/>
          </a:xfrm>
        </p:spPr>
        <p:txBody>
          <a:bodyPr/>
          <a:lstStyle/>
          <a:p>
            <a:r>
              <a:rPr lang="en-US" dirty="0"/>
              <a:t>Zero-Shot Single Point Valid Mask Evaluation </a:t>
            </a:r>
          </a:p>
          <a:p>
            <a:r>
              <a:rPr lang="en-US" dirty="0"/>
              <a:t>Zero-Shot Edge Detection </a:t>
            </a:r>
          </a:p>
          <a:p>
            <a:r>
              <a:rPr lang="en-US" dirty="0"/>
              <a:t>Zero-Shot Object Proposals </a:t>
            </a:r>
          </a:p>
          <a:p>
            <a:r>
              <a:rPr lang="en-US" dirty="0"/>
              <a:t>Zero-Shot Instance Segmentation </a:t>
            </a:r>
          </a:p>
          <a:p>
            <a:r>
              <a:rPr lang="en-US" dirty="0"/>
              <a:t>Zero-Shot Text-to-Mask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6D089-30BA-30EB-E6A8-A0146F42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Anything Experiments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80324-08C4-1FB7-EDBA-FF13925D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46" y="1730862"/>
            <a:ext cx="3620233" cy="26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EC467-93D1-D10A-88FF-25AEBC1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68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68B40-85DB-47FB-4DB5-B74C5DCBE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4278179" cy="2611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Generate a set of masks given some input:</a:t>
            </a:r>
          </a:p>
          <a:p>
            <a:pPr lvl="1"/>
            <a:r>
              <a:rPr lang="en-US" dirty="0"/>
              <a:t>Dense:</a:t>
            </a:r>
          </a:p>
          <a:p>
            <a:pPr lvl="2"/>
            <a:r>
              <a:rPr lang="en-US" dirty="0"/>
              <a:t>Mask</a:t>
            </a:r>
          </a:p>
          <a:p>
            <a:pPr lvl="1"/>
            <a:r>
              <a:rPr lang="en-US" dirty="0"/>
              <a:t>Sparse:</a:t>
            </a:r>
          </a:p>
          <a:p>
            <a:pPr lvl="2"/>
            <a:r>
              <a:rPr lang="en-US" dirty="0"/>
              <a:t>Point</a:t>
            </a:r>
          </a:p>
          <a:p>
            <a:pPr lvl="2"/>
            <a:r>
              <a:rPr lang="en-US" dirty="0"/>
              <a:t>Box</a:t>
            </a:r>
          </a:p>
          <a:p>
            <a:pPr lvl="2"/>
            <a:r>
              <a:rPr lang="en-US" dirty="0"/>
              <a:t>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EC467-93D1-D10A-88FF-25AEBC1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pic>
        <p:nvPicPr>
          <p:cNvPr id="9" name="Picture 8" descr="A picture containing text, colorful, different&#10;&#10;Description automatically generated">
            <a:extLst>
              <a:ext uri="{FF2B5EF4-FFF2-40B4-BE49-F238E27FC236}">
                <a16:creationId xmlns:a16="http://schemas.microsoft.com/office/drawing/2014/main" id="{0DE426E7-6F9C-5798-5911-CBC42D07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40" y="1341216"/>
            <a:ext cx="2937639" cy="34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B06719-0575-F8BA-A7EB-B4F8E42C7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3775761" cy="2611257"/>
          </a:xfrm>
        </p:spPr>
        <p:txBody>
          <a:bodyPr/>
          <a:lstStyle/>
          <a:p>
            <a:r>
              <a:rPr lang="en-US" dirty="0"/>
              <a:t>Flexible Prompts</a:t>
            </a:r>
          </a:p>
          <a:p>
            <a:r>
              <a:rPr lang="en-US" dirty="0"/>
              <a:t>Real-Time Results</a:t>
            </a:r>
          </a:p>
          <a:p>
            <a:r>
              <a:rPr lang="en-US" dirty="0"/>
              <a:t>Ambiguity aware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810E4-776F-8856-CC89-2D85FB1C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F9BB40D-FCD3-F501-2E3F-59953B3B683E}"/>
              </a:ext>
            </a:extLst>
          </p:cNvPr>
          <p:cNvSpPr txBox="1">
            <a:spLocks/>
          </p:cNvSpPr>
          <p:nvPr/>
        </p:nvSpPr>
        <p:spPr bwMode="auto">
          <a:xfrm>
            <a:off x="4572000" y="2142596"/>
            <a:ext cx="3775761" cy="2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18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18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18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18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18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(Amortized) Image Encoder</a:t>
            </a:r>
          </a:p>
          <a:p>
            <a:pPr defTabSz="914400"/>
            <a:r>
              <a:rPr lang="en-US" dirty="0"/>
              <a:t>Prompt Encoder</a:t>
            </a:r>
          </a:p>
          <a:p>
            <a:pPr defTabSz="914400"/>
            <a:r>
              <a:rPr lang="en-US" dirty="0"/>
              <a:t>Mask Decoder</a:t>
            </a:r>
          </a:p>
        </p:txBody>
      </p:sp>
    </p:spTree>
    <p:extLst>
      <p:ext uri="{BB962C8B-B14F-4D97-AF65-F5344CB8AC3E}">
        <p14:creationId xmlns:p14="http://schemas.microsoft.com/office/powerpoint/2010/main" val="129113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CC88B7-2BE1-996F-149C-AFC3B1BE9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3775761" cy="2611257"/>
          </a:xfrm>
        </p:spPr>
        <p:txBody>
          <a:bodyPr/>
          <a:lstStyle/>
          <a:p>
            <a:r>
              <a:rPr lang="en-US" dirty="0"/>
              <a:t>1-Billion Mask Dataset</a:t>
            </a:r>
          </a:p>
          <a:p>
            <a:pPr lvl="1"/>
            <a:r>
              <a:rPr lang="en-US" dirty="0"/>
              <a:t>Assisted-Manual</a:t>
            </a:r>
          </a:p>
          <a:p>
            <a:pPr lvl="1"/>
            <a:r>
              <a:rPr lang="en-US" dirty="0"/>
              <a:t>Semi-Automatic</a:t>
            </a:r>
          </a:p>
          <a:p>
            <a:pPr lvl="1"/>
            <a:r>
              <a:rPr lang="en-US" dirty="0"/>
              <a:t>Fully-Automatic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040BC2-24E3-BE3C-0879-98101280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Data-Engine</a:t>
            </a:r>
          </a:p>
        </p:txBody>
      </p:sp>
    </p:spTree>
    <p:extLst>
      <p:ext uri="{BB962C8B-B14F-4D97-AF65-F5344CB8AC3E}">
        <p14:creationId xmlns:p14="http://schemas.microsoft.com/office/powerpoint/2010/main" val="367356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6C41A-66BA-48B0-5D26-5C617C082D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Sourced from geographically and economically diverse locations</a:t>
            </a:r>
          </a:p>
          <a:p>
            <a:r>
              <a:rPr lang="en-US" dirty="0"/>
              <a:t>Performs similarly across groups of people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BF73BB-282A-BAB8-BFA5-F0C6C46D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AI</a:t>
            </a:r>
          </a:p>
        </p:txBody>
      </p:sp>
    </p:spTree>
    <p:extLst>
      <p:ext uri="{BB962C8B-B14F-4D97-AF65-F5344CB8AC3E}">
        <p14:creationId xmlns:p14="http://schemas.microsoft.com/office/powerpoint/2010/main" val="138403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138CC-1525-199F-D21B-1F3F269FF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Zero-shot/Few-shot testing on 23 datasets</a:t>
            </a:r>
          </a:p>
          <a:p>
            <a:pPr lvl="1"/>
            <a:r>
              <a:rPr lang="en-US" dirty="0"/>
              <a:t>Different than dataset model was trained 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F4573-1202-9A3D-69EF-A3E1412C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93185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5F2A1-1046-B997-7720-2430B983C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1730863"/>
            <a:ext cx="7763657" cy="3022992"/>
          </a:xfrm>
        </p:spPr>
        <p:txBody>
          <a:bodyPr/>
          <a:lstStyle/>
          <a:p>
            <a:r>
              <a:rPr lang="en-US" dirty="0"/>
              <a:t>Task</a:t>
            </a:r>
          </a:p>
          <a:p>
            <a:r>
              <a:rPr lang="en-US" dirty="0"/>
              <a:t>Pre-Training</a:t>
            </a:r>
          </a:p>
          <a:p>
            <a:r>
              <a:rPr lang="en-US" dirty="0"/>
              <a:t>Zero-Shot Transfer</a:t>
            </a:r>
          </a:p>
          <a:p>
            <a:r>
              <a:rPr lang="en-US" dirty="0"/>
              <a:t>Related Tasks</a:t>
            </a:r>
          </a:p>
          <a:p>
            <a:r>
              <a:rPr lang="en-US" dirty="0"/>
              <a:t>Discussion/Future Directions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6D089-30BA-30EB-E6A8-A0146F42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Anything Task</a:t>
            </a:r>
          </a:p>
        </p:txBody>
      </p:sp>
      <p:pic>
        <p:nvPicPr>
          <p:cNvPr id="6" name="Picture 5" descr="A picture containing text, different, colorful, same&#10;&#10;Description automatically generated">
            <a:extLst>
              <a:ext uri="{FF2B5EF4-FFF2-40B4-BE49-F238E27FC236}">
                <a16:creationId xmlns:a16="http://schemas.microsoft.com/office/drawing/2014/main" id="{F0D4C62F-31E3-70CF-288E-794014E7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71" y="1341216"/>
            <a:ext cx="3087308" cy="34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5F2A1-1046-B997-7720-2430B983C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821" y="1730863"/>
            <a:ext cx="4278179" cy="3022992"/>
          </a:xfrm>
        </p:spPr>
        <p:txBody>
          <a:bodyPr/>
          <a:lstStyle/>
          <a:p>
            <a:r>
              <a:rPr lang="en-US" dirty="0"/>
              <a:t>Image Encoder</a:t>
            </a:r>
          </a:p>
          <a:p>
            <a:r>
              <a:rPr lang="en-US" dirty="0"/>
              <a:t>Prompt Encoder</a:t>
            </a:r>
          </a:p>
          <a:p>
            <a:r>
              <a:rPr lang="en-US" dirty="0"/>
              <a:t>Mask Decoder</a:t>
            </a:r>
          </a:p>
          <a:p>
            <a:r>
              <a:rPr lang="en-US" dirty="0"/>
              <a:t>Ambiguity Resolution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Losses &amp; Training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6D089-30BA-30EB-E6A8-A0146F42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Anything Model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6A71F31-E1E5-A20C-2AF8-A38198DE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13" y="2556580"/>
            <a:ext cx="5566788" cy="12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0288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11239</TotalTime>
  <Words>141</Words>
  <Application>Microsoft Macintosh PowerPoint</Application>
  <PresentationFormat>On-screen Show (16:9)</PresentationFormat>
  <Paragraphs>53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Rockwell</vt:lpstr>
      <vt:lpstr>Wingdings</vt:lpstr>
      <vt:lpstr>PNE Theme Slide Deck</vt:lpstr>
      <vt:lpstr>Segment Anything</vt:lpstr>
      <vt:lpstr>Introduction</vt:lpstr>
      <vt:lpstr>Task</vt:lpstr>
      <vt:lpstr>Model</vt:lpstr>
      <vt:lpstr>Data-Engine</vt:lpstr>
      <vt:lpstr>Responsible AI</vt:lpstr>
      <vt:lpstr>Experiments</vt:lpstr>
      <vt:lpstr>Segment Anything Task</vt:lpstr>
      <vt:lpstr>Segment Anything Model</vt:lpstr>
      <vt:lpstr>Segment Anything Experiments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Webber, Alexander R</cp:lastModifiedBy>
  <cp:revision>299</cp:revision>
  <cp:lastPrinted>2014-01-31T19:29:42Z</cp:lastPrinted>
  <dcterms:created xsi:type="dcterms:W3CDTF">2013-09-18T13:46:37Z</dcterms:created>
  <dcterms:modified xsi:type="dcterms:W3CDTF">2023-04-12T19:59:20Z</dcterms:modified>
</cp:coreProperties>
</file>